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810" r:id="rId3"/>
  </p:sldMasterIdLst>
  <p:notesMasterIdLst>
    <p:notesMasterId r:id="rId50"/>
  </p:notesMasterIdLst>
  <p:sldIdLst>
    <p:sldId id="256" r:id="rId4"/>
    <p:sldId id="261" r:id="rId5"/>
    <p:sldId id="343" r:id="rId6"/>
    <p:sldId id="344" r:id="rId7"/>
    <p:sldId id="359" r:id="rId8"/>
    <p:sldId id="360" r:id="rId9"/>
    <p:sldId id="361" r:id="rId10"/>
    <p:sldId id="362" r:id="rId11"/>
    <p:sldId id="363" r:id="rId12"/>
    <p:sldId id="364" r:id="rId13"/>
    <p:sldId id="367" r:id="rId14"/>
    <p:sldId id="369" r:id="rId15"/>
    <p:sldId id="370" r:id="rId16"/>
    <p:sldId id="371" r:id="rId17"/>
    <p:sldId id="382" r:id="rId18"/>
    <p:sldId id="383" r:id="rId19"/>
    <p:sldId id="384" r:id="rId20"/>
    <p:sldId id="385" r:id="rId21"/>
    <p:sldId id="386" r:id="rId22"/>
    <p:sldId id="387" r:id="rId23"/>
    <p:sldId id="389" r:id="rId24"/>
    <p:sldId id="390" r:id="rId25"/>
    <p:sldId id="417" r:id="rId26"/>
    <p:sldId id="392" r:id="rId27"/>
    <p:sldId id="394" r:id="rId28"/>
    <p:sldId id="395" r:id="rId29"/>
    <p:sldId id="405" r:id="rId30"/>
    <p:sldId id="406" r:id="rId31"/>
    <p:sldId id="418" r:id="rId32"/>
    <p:sldId id="419" r:id="rId33"/>
    <p:sldId id="415" r:id="rId34"/>
    <p:sldId id="408" r:id="rId35"/>
    <p:sldId id="409" r:id="rId36"/>
    <p:sldId id="410" r:id="rId37"/>
    <p:sldId id="411" r:id="rId38"/>
    <p:sldId id="412" r:id="rId39"/>
    <p:sldId id="422" r:id="rId40"/>
    <p:sldId id="423" r:id="rId41"/>
    <p:sldId id="424" r:id="rId42"/>
    <p:sldId id="420" r:id="rId43"/>
    <p:sldId id="425" r:id="rId44"/>
    <p:sldId id="413" r:id="rId45"/>
    <p:sldId id="414" r:id="rId46"/>
    <p:sldId id="426" r:id="rId47"/>
    <p:sldId id="427" r:id="rId48"/>
    <p:sldId id="42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84"/>
      </p:cViewPr>
      <p:guideLst>
        <p:guide orient="horz" pos="21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2602F-339E-4896-B485-917D756E4232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7ADD6-C0DB-41DB-BC8B-9ED701770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E531-2634-46F1-87B7-37217CB37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30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1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E531-2634-46F1-87B7-37217CB3748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281480" y="10155240"/>
            <a:ext cx="3274200" cy="5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02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E531-2634-46F1-87B7-37217CB3748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>
                <a:solidFill>
                  <a:prstClr val="black"/>
                </a:solidFill>
              </a:rPr>
              <a:pPr/>
              <a:t>32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6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>
                <a:solidFill>
                  <a:prstClr val="black"/>
                </a:solidFill>
              </a:rPr>
              <a:pPr/>
              <a:t>34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20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>
                <a:solidFill>
                  <a:prstClr val="black"/>
                </a:solidFill>
              </a:rPr>
              <a:pPr/>
              <a:t>35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8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E531-2634-46F1-87B7-37217CB3748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4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>
                <a:solidFill>
                  <a:prstClr val="black"/>
                </a:solidFill>
              </a:rPr>
              <a:pPr/>
              <a:t>42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5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FD933-AB18-4014-AF0C-45A937937775}" type="slidenum">
              <a:rPr lang="uk-UA" smtClean="0">
                <a:solidFill>
                  <a:prstClr val="black"/>
                </a:solidFill>
              </a:rPr>
              <a:pPr/>
              <a:t>43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79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509B-0364-4DC0-BE1C-C54DD0875929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1A1D-D269-4C63-8466-97ABAE1B0DE1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3568" y="0"/>
            <a:ext cx="7776865" cy="4005064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4293098"/>
            <a:ext cx="4823892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3635896" y="5013915"/>
            <a:ext cx="4823892" cy="110325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6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11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2326" y="2845362"/>
            <a:ext cx="9119349" cy="4005064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1550223" y="1317635"/>
            <a:ext cx="6909168" cy="1319277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7664" y="403928"/>
            <a:ext cx="6912768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1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3568" y="764705"/>
            <a:ext cx="7776865" cy="3088939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049" y="4293095"/>
            <a:ext cx="3455342" cy="182407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684610" y="4293096"/>
            <a:ext cx="3987194" cy="1824072"/>
          </a:xfrm>
        </p:spPr>
        <p:txBody>
          <a:bodyPr anchor="t">
            <a:no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1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8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547665" y="1611940"/>
            <a:ext cx="1368152" cy="18242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3887925" y="1611940"/>
            <a:ext cx="1368152" cy="18242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228184" y="1611940"/>
            <a:ext cx="1368152" cy="18242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1187625" y="3747709"/>
            <a:ext cx="2083187" cy="44937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187625" y="4197087"/>
            <a:ext cx="2088232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30407" y="3747709"/>
            <a:ext cx="2083187" cy="44937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530406" y="4197087"/>
            <a:ext cx="2088232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868144" y="3747709"/>
            <a:ext cx="2083187" cy="44937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5868144" y="4197087"/>
            <a:ext cx="2088232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8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9" grpId="0" animBg="1"/>
      <p:bldP spid="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42619" y="3105273"/>
            <a:ext cx="2392662" cy="1824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3375669" y="3105273"/>
            <a:ext cx="2392662" cy="1824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016816" y="3105273"/>
            <a:ext cx="2392662" cy="1824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737574" y="2489679"/>
            <a:ext cx="2397708" cy="449376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737193" y="5095693"/>
            <a:ext cx="240351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373146" y="2489679"/>
            <a:ext cx="2397708" cy="449376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372764" y="5095693"/>
            <a:ext cx="240351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6011770" y="2489679"/>
            <a:ext cx="2397708" cy="449376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6011389" y="5095693"/>
            <a:ext cx="240351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2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9" grpId="0" animBg="1"/>
      <p:bldP spid="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3665597" y="1901463"/>
            <a:ext cx="1974824" cy="1824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9892" y="403928"/>
            <a:ext cx="4860540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922531" y="1901462"/>
            <a:ext cx="2536860" cy="66344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922150" y="2748377"/>
            <a:ext cx="2537241" cy="105611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3665597" y="4263538"/>
            <a:ext cx="1974824" cy="1824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5922531" y="4227567"/>
            <a:ext cx="2536860" cy="66344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922150" y="5074482"/>
            <a:ext cx="2537241" cy="105611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69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19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32" y="1038619"/>
            <a:ext cx="4299217" cy="72081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4832" y="1731028"/>
            <a:ext cx="4299217" cy="42016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432789" y="2209262"/>
            <a:ext cx="1800200" cy="390790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04832" y="2351265"/>
            <a:ext cx="3651145" cy="1749811"/>
          </a:xfrm>
        </p:spPr>
        <p:txBody>
          <a:bodyPr anchor="t">
            <a:no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569699" y="2209261"/>
            <a:ext cx="1800200" cy="1920213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5438897" y="1"/>
            <a:ext cx="2877520" cy="2126621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3419872" y="4245609"/>
            <a:ext cx="2950026" cy="2604816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630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  <p:bldP spid="12" grpId="0"/>
      <p:bldP spid="1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3568" y="1604800"/>
            <a:ext cx="4968552" cy="451353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5940153" y="2372885"/>
            <a:ext cx="2519636" cy="2496276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940153" y="1599353"/>
            <a:ext cx="2519636" cy="773531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0427" y="2659878"/>
            <a:ext cx="3737557" cy="2113273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690427" y="1620004"/>
            <a:ext cx="3737557" cy="897632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790330" y="2292948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790330" y="2742326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790330" y="3675004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790330" y="4124382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790330" y="5006593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790330" y="5455971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4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8" grpId="0" build="p">
        <p:tmplLst>
          <p:tmpl lvl="1">
            <p:tnLst>
              <p:par>
                <p:cTn presetID="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4214" y="2292950"/>
            <a:ext cx="3737557" cy="106727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790330" y="2292948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790330" y="2742326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790330" y="3675004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790330" y="4124382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790330" y="5006593"/>
            <a:ext cx="2663652" cy="449376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790330" y="5455971"/>
            <a:ext cx="2670103" cy="61790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84214" y="3675006"/>
            <a:ext cx="3737557" cy="106727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84214" y="5006595"/>
            <a:ext cx="3737557" cy="1067279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89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1D52-A914-4ACF-A7F5-1BCFC49AC7AF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4213" y="1608767"/>
            <a:ext cx="1799555" cy="1916244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790330" y="1892831"/>
            <a:ext cx="2663652" cy="849495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790330" y="2742326"/>
            <a:ext cx="2670103" cy="3374841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2555776" y="1627155"/>
            <a:ext cx="1865994" cy="106727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2555776" y="2783235"/>
            <a:ext cx="1865994" cy="106727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84213" y="3621184"/>
            <a:ext cx="1799555" cy="1121101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684213" y="4850614"/>
            <a:ext cx="1799555" cy="1266553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2555776" y="3939315"/>
            <a:ext cx="1865994" cy="2177853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09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/>
      <p:bldP spid="19" grpId="0"/>
      <p:bldP spid="20" grpId="0"/>
      <p:bldP spid="21" grpId="0"/>
      <p:bldP spid="22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92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3568" y="1604799"/>
            <a:ext cx="4320480" cy="192021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683570" y="3717035"/>
            <a:ext cx="4320479" cy="2401304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940153" y="3717037"/>
            <a:ext cx="2503132" cy="663401"/>
          </a:xfrm>
        </p:spPr>
        <p:txBody>
          <a:bodyPr anchor="ctr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940153" y="4585987"/>
            <a:ext cx="2503132" cy="663401"/>
          </a:xfrm>
        </p:spPr>
        <p:txBody>
          <a:bodyPr anchor="ctr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940153" y="5454939"/>
            <a:ext cx="2503132" cy="663401"/>
          </a:xfrm>
        </p:spPr>
        <p:txBody>
          <a:bodyPr anchor="ctr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3275856" y="1604799"/>
            <a:ext cx="2160240" cy="4512368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6515572" y="1604801"/>
            <a:ext cx="1927827" cy="4513539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96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3951183" y="2344572"/>
            <a:ext cx="1237067" cy="3219735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31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2990015" y="2323693"/>
            <a:ext cx="3166162" cy="2161424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01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7624" y="2948948"/>
            <a:ext cx="3268692" cy="193766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501628" y="2784372"/>
            <a:ext cx="2886796" cy="146948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501628" y="2235522"/>
            <a:ext cx="2886796" cy="548851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5501629" y="4439071"/>
            <a:ext cx="651631" cy="89113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205014" y="4439071"/>
            <a:ext cx="651631" cy="89113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908399" y="4439071"/>
            <a:ext cx="651631" cy="89113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7629444" y="4439071"/>
            <a:ext cx="651631" cy="89113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23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0172" y="5185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0172" y="2328730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0172" y="461589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888755" y="5185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888755" y="2328730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888755" y="461589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3707338" y="5185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3707338" y="2328730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6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707338" y="461589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525921" y="5185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525921" y="2328730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7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525921" y="461589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7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344504" y="5185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7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344504" y="2328730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  <p:sp>
        <p:nvSpPr>
          <p:cNvPr id="8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7344504" y="4615896"/>
            <a:ext cx="1764000" cy="217347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346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4610" y="1604435"/>
            <a:ext cx="7774781" cy="2256614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1439652" y="4814658"/>
            <a:ext cx="6264696" cy="1301981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683171" y="3996484"/>
            <a:ext cx="7776220" cy="656652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1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820" y="356660"/>
            <a:ext cx="5508613" cy="105611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18" y="-1"/>
            <a:ext cx="2618666" cy="68504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541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2975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707905" y="4869161"/>
            <a:ext cx="2995407" cy="685107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883438" y="3778268"/>
            <a:ext cx="2779383" cy="627024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076057" y="2911358"/>
            <a:ext cx="2664296" cy="685107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245770" y="2083193"/>
            <a:ext cx="2779383" cy="627024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020273" y="1604434"/>
            <a:ext cx="1800199" cy="115249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774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094604" y="3897774"/>
            <a:ext cx="2365185" cy="1434259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5445152" y="1916209"/>
            <a:ext cx="2365185" cy="1434259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11416" y="3856793"/>
            <a:ext cx="2365185" cy="1434259"/>
          </a:xfrm>
        </p:spPr>
        <p:txBody>
          <a:bodyPr anchor="ctr">
            <a:noAutofit/>
          </a:bodyPr>
          <a:lstStyle>
            <a:lvl1pPr marL="0" indent="0" algn="r">
              <a:buNone/>
              <a:defRPr sz="1050" b="0"/>
            </a:lvl1pPr>
          </a:lstStyle>
          <a:p>
            <a:pPr lvl="0"/>
            <a:r>
              <a:rPr lang="en-US" dirty="0"/>
              <a:t>text</a:t>
            </a:r>
            <a:endParaRPr lang="uk-UA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36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789675" y="1649312"/>
            <a:ext cx="3669716" cy="149468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651080" y="3862524"/>
            <a:ext cx="2664296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651081" y="3377868"/>
            <a:ext cx="2664295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651080" y="5337176"/>
            <a:ext cx="2664296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51081" y="4852520"/>
            <a:ext cx="2664295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213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48100" y="1897640"/>
            <a:ext cx="1286678" cy="171557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43618" y="4061326"/>
            <a:ext cx="1286678" cy="171557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331641" y="1897640"/>
            <a:ext cx="1286678" cy="171557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03968" y="4061326"/>
            <a:ext cx="1286678" cy="171557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701659" y="2959512"/>
            <a:ext cx="1286678" cy="171557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3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93664" y="3501008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736838" y="3501008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81054" y="3501008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6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625270" y="3501008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681054" y="746105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6625270" y="746105"/>
            <a:ext cx="1781156" cy="25818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169622" y="1340769"/>
            <a:ext cx="3024336" cy="284606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50042" y="1340769"/>
            <a:ext cx="3024336" cy="284606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22" y="403928"/>
            <a:ext cx="7290810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69622" y="4293097"/>
            <a:ext cx="3024336" cy="8421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69622" y="5166800"/>
            <a:ext cx="3024336" cy="949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4950042" y="4293097"/>
            <a:ext cx="3024336" cy="8421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950042" y="5166800"/>
            <a:ext cx="3024336" cy="949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6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465766" y="2060848"/>
            <a:ext cx="1728192" cy="15841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584998" y="2060848"/>
            <a:ext cx="1728192" cy="15841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10" y="403928"/>
            <a:ext cx="7775822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704231" y="2060848"/>
            <a:ext cx="1728192" cy="15841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19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" grpId="0"/>
      <p:bldP spid="15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4" y="356661"/>
            <a:ext cx="7776219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4214" y="1064620"/>
            <a:ext cx="7776219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9144000" cy="246889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98489" y="4869031"/>
            <a:ext cx="2217328" cy="1248136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702311" y="4320181"/>
            <a:ext cx="2213505" cy="54885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463337" y="4869031"/>
            <a:ext cx="2217328" cy="1248136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467159" y="4320181"/>
            <a:ext cx="2213505" cy="54885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6242460" y="4869031"/>
            <a:ext cx="2217328" cy="1248136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6246284" y="4320181"/>
            <a:ext cx="2213505" cy="54885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791580" y="4028406"/>
            <a:ext cx="2219036" cy="20882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462482" y="4028406"/>
            <a:ext cx="2219036" cy="20882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007604" y="2207568"/>
            <a:ext cx="2003012" cy="67207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07604" y="2911210"/>
            <a:ext cx="2003012" cy="949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133384" y="4028406"/>
            <a:ext cx="2219036" cy="20882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83568" y="1191236"/>
            <a:ext cx="7775823" cy="88334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3669697" y="2207568"/>
            <a:ext cx="2003012" cy="67207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669697" y="2911210"/>
            <a:ext cx="2003012" cy="949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364267" y="2207568"/>
            <a:ext cx="2003012" cy="67207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364267" y="2911210"/>
            <a:ext cx="2003012" cy="949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0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5" grpId="0" animBg="1"/>
      <p:bldP spid="4" grpId="0"/>
      <p:bldP spid="16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64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0177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760283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760283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674537" y="1247453"/>
            <a:ext cx="5794927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735797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35796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711310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4711310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6686824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6686823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778933" y="1716353"/>
            <a:ext cx="1366340" cy="182178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858455" y="1716353"/>
            <a:ext cx="1366340" cy="182178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4937975" y="1716353"/>
            <a:ext cx="1366340" cy="182178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7017496" y="1716353"/>
            <a:ext cx="1366340" cy="182178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11560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2677528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4757048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823017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11560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2677528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4757048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6823017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34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1" grpId="0"/>
      <p:bldP spid="12" grpId="0"/>
      <p:bldP spid="1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84452" y="1716353"/>
            <a:ext cx="1755302" cy="182178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663974" y="1716353"/>
            <a:ext cx="1755302" cy="182178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4743494" y="1716353"/>
            <a:ext cx="1755302" cy="182178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6823015" y="1716353"/>
            <a:ext cx="1755302" cy="182178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11560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2677528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4757048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823017" y="4773151"/>
            <a:ext cx="1728194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11560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2677528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4757048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6823017" y="3842079"/>
            <a:ext cx="1728194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38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86261" y="3116817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6261" y="2632161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686261" y="5540874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86261" y="5056217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3311127" y="3116817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311127" y="2632161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3311127" y="5540874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311127" y="5056217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925235" y="3116817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5925235" y="2632161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5925235" y="5540874"/>
            <a:ext cx="2420779" cy="75612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5925235" y="5056217"/>
            <a:ext cx="2420778" cy="54205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717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64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525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3408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478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56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64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488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56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5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5C2B-936B-476A-A914-063991809155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560"/>
            <a:ext cx="822924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361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822924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560"/>
            <a:ext cx="822924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40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64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56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560"/>
            <a:ext cx="4015800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761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64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604640"/>
            <a:ext cx="373860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604640"/>
            <a:ext cx="373860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214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459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0" y="741362"/>
            <a:ext cx="4572000" cy="5375276"/>
          </a:xfrm>
        </p:spPr>
        <p:txBody>
          <a:bodyPr/>
          <a:lstStyle/>
          <a:p>
            <a:endParaRPr lang="uk-UA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02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741362"/>
            <a:ext cx="4572000" cy="5375276"/>
          </a:xfrm>
        </p:spPr>
        <p:txBody>
          <a:bodyPr/>
          <a:lstStyle/>
          <a:p>
            <a:endParaRPr lang="uk-UA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1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301208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899592" y="5445224"/>
            <a:ext cx="7344816" cy="936104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26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34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537499" y="3063931"/>
            <a:ext cx="2732757" cy="2765369"/>
          </a:xfrm>
        </p:spPr>
        <p:txBody>
          <a:bodyPr/>
          <a:lstStyle/>
          <a:p>
            <a:endParaRPr lang="uk-UA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6130927" y="1575355"/>
            <a:ext cx="2117018" cy="3705212"/>
          </a:xfrm>
        </p:spPr>
        <p:txBody>
          <a:bodyPr/>
          <a:lstStyle/>
          <a:p>
            <a:endParaRPr lang="uk-UA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84214" y="620689"/>
            <a:ext cx="4895899" cy="1414541"/>
          </a:xfrm>
        </p:spPr>
        <p:txBody>
          <a:bodyPr/>
          <a:lstStyle>
            <a:lvl1pPr algn="r">
              <a:defRPr sz="4050" b="1"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696564" y="2564904"/>
            <a:ext cx="2443517" cy="3546320"/>
          </a:xfrm>
        </p:spPr>
        <p:txBody>
          <a:bodyPr anchor="t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5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5B39-DFDD-409C-BEDE-546A0AFECE78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4773271"/>
          </a:xfrm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025" y="1194636"/>
            <a:ext cx="3558862" cy="158454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4644008" y="2807246"/>
            <a:ext cx="3559878" cy="151496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355976" y="5110222"/>
            <a:ext cx="4104456" cy="1018369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90100" y="5114641"/>
            <a:ext cx="3521859" cy="1013949"/>
          </a:xfrm>
        </p:spPr>
        <p:txBody>
          <a:bodyPr anchor="ctr">
            <a:noAutofit/>
          </a:bodyPr>
          <a:lstStyle>
            <a:lvl1pPr marL="0" indent="0" algn="r">
              <a:buNone/>
              <a:defRPr sz="3300" b="1"/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22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779913" y="3"/>
            <a:ext cx="5364088" cy="3332989"/>
          </a:xfrm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126" y="664264"/>
            <a:ext cx="4390663" cy="158454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4067945" y="2276873"/>
            <a:ext cx="4391916" cy="76808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26"/>
          </p:nvPr>
        </p:nvSpPr>
        <p:spPr>
          <a:xfrm>
            <a:off x="698310" y="4968973"/>
            <a:ext cx="993370" cy="1135677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1701377" y="4952577"/>
            <a:ext cx="1430464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84214" y="3613211"/>
            <a:ext cx="7775648" cy="105133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32"/>
          </p:nvPr>
        </p:nvSpPr>
        <p:spPr>
          <a:xfrm>
            <a:off x="3357561" y="4968973"/>
            <a:ext cx="993370" cy="1135677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4350930" y="4952577"/>
            <a:ext cx="1430464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34"/>
          </p:nvPr>
        </p:nvSpPr>
        <p:spPr>
          <a:xfrm>
            <a:off x="6016811" y="4968973"/>
            <a:ext cx="993370" cy="1135677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7019877" y="4952577"/>
            <a:ext cx="1430464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6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52736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71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52736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653898" y="1988840"/>
            <a:ext cx="4230471" cy="1572292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653898" y="4295311"/>
            <a:ext cx="4230471" cy="1572292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6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52736"/>
            <a:ext cx="7776864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52736"/>
            <a:ext cx="7776864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706126" y="2492897"/>
            <a:ext cx="2753265" cy="280831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268760"/>
            <a:ext cx="7776864" cy="936104"/>
          </a:xfrm>
        </p:spPr>
        <p:txBody>
          <a:bodyPr anchor="t"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182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683568" y="5301208"/>
            <a:ext cx="7776864" cy="815430"/>
          </a:xfrm>
        </p:spPr>
        <p:txBody>
          <a:bodyPr anchor="t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674537" y="1247453"/>
            <a:ext cx="5794927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96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C10-927F-42FA-8CA3-E931610FE646}" type="datetime1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899593" y="1247453"/>
            <a:ext cx="3402378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899593" y="403928"/>
            <a:ext cx="3402378" cy="720817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842030" y="1247453"/>
            <a:ext cx="3402378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842030" y="403928"/>
            <a:ext cx="3402378" cy="720817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364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674537" y="1247453"/>
            <a:ext cx="5794927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7"/>
          </p:nvPr>
        </p:nvSpPr>
        <p:spPr>
          <a:xfrm>
            <a:off x="5274078" y="2564904"/>
            <a:ext cx="2862263" cy="3551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4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760283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760283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674537" y="1247453"/>
            <a:ext cx="5794927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735797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35796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711310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4711310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6686824" y="5071216"/>
            <a:ext cx="1695852" cy="103336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6686823" y="4365105"/>
            <a:ext cx="1695852" cy="615827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/>
          </p:nvPr>
        </p:nvSpPr>
        <p:spPr>
          <a:xfrm>
            <a:off x="721863" y="2403525"/>
            <a:ext cx="1772692" cy="1962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34"/>
          </p:nvPr>
        </p:nvSpPr>
        <p:spPr>
          <a:xfrm>
            <a:off x="2697376" y="2403525"/>
            <a:ext cx="1772692" cy="1962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35"/>
          </p:nvPr>
        </p:nvSpPr>
        <p:spPr>
          <a:xfrm>
            <a:off x="4672890" y="2403525"/>
            <a:ext cx="1772692" cy="1962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36"/>
          </p:nvPr>
        </p:nvSpPr>
        <p:spPr>
          <a:xfrm>
            <a:off x="6648403" y="2403525"/>
            <a:ext cx="1772692" cy="1962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441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25706" y="3501009"/>
            <a:ext cx="2357404" cy="792088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1925706" y="2794898"/>
            <a:ext cx="2357404" cy="615827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674537" y="1247453"/>
            <a:ext cx="5794927" cy="885404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925706" y="5316746"/>
            <a:ext cx="2357404" cy="792088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925706" y="4610635"/>
            <a:ext cx="2357404" cy="615827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658418" y="3501009"/>
            <a:ext cx="2357404" cy="792088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658417" y="2794898"/>
            <a:ext cx="2357404" cy="615827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5658418" y="5316746"/>
            <a:ext cx="2357404" cy="792088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658417" y="4610635"/>
            <a:ext cx="2357404" cy="615827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9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0426"/>
          </a:xfrm>
          <a:prstGeom prst="rect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uk-U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0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0426"/>
          </a:xfrm>
          <a:prstGeom prst="rect">
            <a:avLst/>
          </a:prstGeom>
          <a:pattFill prst="lgConfetti">
            <a:fgClr>
              <a:schemeClr val="accent2">
                <a:lumMod val="75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uk-UA">
              <a:solidFill>
                <a:srgbClr val="FFFFFF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061624" y="220486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951710" y="220486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41797" y="220486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385894" y="282027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75980" y="282027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166066" y="2820275"/>
            <a:ext cx="874123" cy="1165497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89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Content Placeholder 50"/>
          <p:cNvSpPr>
            <a:spLocks noGrp="1"/>
          </p:cNvSpPr>
          <p:nvPr>
            <p:ph sz="quarter" idx="21"/>
          </p:nvPr>
        </p:nvSpPr>
        <p:spPr>
          <a:xfrm>
            <a:off x="3203848" y="3891803"/>
            <a:ext cx="5256584" cy="2225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Content Placeholder 50"/>
          <p:cNvSpPr>
            <a:spLocks noGrp="1"/>
          </p:cNvSpPr>
          <p:nvPr>
            <p:ph sz="quarter" idx="21"/>
          </p:nvPr>
        </p:nvSpPr>
        <p:spPr>
          <a:xfrm>
            <a:off x="4788024" y="5229200"/>
            <a:ext cx="3672408" cy="887966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  <p:sp>
        <p:nvSpPr>
          <p:cNvPr id="9" name="Content Placeholder 50"/>
          <p:cNvSpPr>
            <a:spLocks noGrp="1"/>
          </p:cNvSpPr>
          <p:nvPr>
            <p:ph sz="quarter" idx="22"/>
          </p:nvPr>
        </p:nvSpPr>
        <p:spPr>
          <a:xfrm>
            <a:off x="682248" y="5229200"/>
            <a:ext cx="3672408" cy="887966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53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729951" y="2611660"/>
            <a:ext cx="2730481" cy="1033365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0"/>
          <p:cNvSpPr>
            <a:spLocks noGrp="1"/>
          </p:cNvSpPr>
          <p:nvPr>
            <p:ph sz="quarter" idx="21"/>
          </p:nvPr>
        </p:nvSpPr>
        <p:spPr>
          <a:xfrm>
            <a:off x="5723856" y="3738934"/>
            <a:ext cx="2736577" cy="2225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707396" y="1988728"/>
            <a:ext cx="2736577" cy="615827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1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13DC-24AB-4F92-8296-FFEDB9A4DB70}" type="datetime1">
              <a:rPr lang="en-US" smtClean="0"/>
              <a:t>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4932042" y="2328731"/>
            <a:ext cx="3527747" cy="933624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4932042" y="1810296"/>
            <a:ext cx="3527747" cy="512840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44"/>
          </p:nvPr>
        </p:nvSpPr>
        <p:spPr>
          <a:xfrm>
            <a:off x="4932042" y="4251315"/>
            <a:ext cx="3527747" cy="933624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45"/>
          </p:nvPr>
        </p:nvSpPr>
        <p:spPr>
          <a:xfrm>
            <a:off x="4932042" y="3732880"/>
            <a:ext cx="3527747" cy="512840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5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58923" y="4091173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8923" y="4814116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58923" y="5537059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820352" y="4091173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820352" y="4814116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20352" y="5537059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936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8" grpId="0"/>
      <p:bldP spid="19" grpId="0"/>
      <p:bldP spid="56" grpId="0"/>
      <p:bldP spid="57" grpId="0"/>
      <p:bldP spid="58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36500" y="2177088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880015" y="4374091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880015" y="5097033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739527" y="3966187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739527" y="4689129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739527" y="5412072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304347" y="2177088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307808" y="2177088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516752" y="2177088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681980" y="4374091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681980" y="5097033"/>
            <a:ext cx="435180" cy="580240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91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8" grpId="0"/>
      <p:bldP spid="19" grpId="0"/>
      <p:bldP spid="56" grpId="0"/>
      <p:bldP spid="57" grpId="0"/>
      <p:bldP spid="58" grpId="0"/>
      <p:bldP spid="37" grpId="0"/>
      <p:bldP spid="38" grpId="0"/>
      <p:bldP spid="39" grpId="0"/>
      <p:bldP spid="40" grpId="0"/>
      <p:bldP spid="41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55577" y="1713430"/>
            <a:ext cx="2025830" cy="2701107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16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559085" y="2492896"/>
            <a:ext cx="2025830" cy="2701107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709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299080" y="1713431"/>
            <a:ext cx="1511356" cy="2015141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813285" y="1713431"/>
            <a:ext cx="1511356" cy="2015141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27492" y="1713431"/>
            <a:ext cx="1511356" cy="2015141"/>
          </a:xfrm>
          <a:prstGeom prst="ellipse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6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9515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8" grpId="0"/>
      <p:bldP spid="9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344169" y="4585510"/>
            <a:ext cx="2448520" cy="1147747"/>
          </a:xfrm>
          <a:prstGeom prst="trapezoid">
            <a:avLst>
              <a:gd name="adj" fmla="val 75791"/>
            </a:avLst>
          </a:prstGeom>
          <a:noFill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140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4139952" y="3076457"/>
            <a:ext cx="3816424" cy="2752811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4788670" y="2180861"/>
            <a:ext cx="3527747" cy="512840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3275858" y="2522245"/>
            <a:ext cx="2304256" cy="2506869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3275858" y="2003809"/>
            <a:ext cx="2304256" cy="512840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44"/>
          </p:nvPr>
        </p:nvSpPr>
        <p:spPr>
          <a:xfrm>
            <a:off x="683569" y="1956772"/>
            <a:ext cx="2160240" cy="31683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45"/>
          </p:nvPr>
        </p:nvSpPr>
        <p:spPr>
          <a:xfrm>
            <a:off x="6111525" y="2522245"/>
            <a:ext cx="2304256" cy="2506869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46"/>
          </p:nvPr>
        </p:nvSpPr>
        <p:spPr>
          <a:xfrm>
            <a:off x="6111525" y="2003809"/>
            <a:ext cx="2304256" cy="512840"/>
          </a:xfrm>
        </p:spPr>
        <p:txBody>
          <a:bodyPr anchor="b">
            <a:noAutofit/>
          </a:bodyPr>
          <a:lstStyle>
            <a:lvl1pPr marL="0" indent="0" algn="l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4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84214" y="1604435"/>
            <a:ext cx="3527747" cy="2976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7"/>
          </p:nvPr>
        </p:nvSpPr>
        <p:spPr>
          <a:xfrm>
            <a:off x="4890394" y="1604435"/>
            <a:ext cx="3527747" cy="2976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684214" y="5245115"/>
            <a:ext cx="3527747" cy="872053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41"/>
          </p:nvPr>
        </p:nvSpPr>
        <p:spPr>
          <a:xfrm>
            <a:off x="684214" y="4726679"/>
            <a:ext cx="3527747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4903094" y="5245115"/>
            <a:ext cx="3527747" cy="872053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4903094" y="4726679"/>
            <a:ext cx="3527747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A4E9-BCAB-47C3-BC95-55189F889D85}" type="datetime1">
              <a:rPr lang="en-US" smtClean="0"/>
              <a:t>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5652120" y="2708608"/>
            <a:ext cx="2808312" cy="2397584"/>
          </a:xfrm>
        </p:spPr>
        <p:txBody>
          <a:bodyPr anchor="ctr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5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07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5293821" y="4765852"/>
            <a:ext cx="3143888" cy="1332011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8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689080" y="4765852"/>
            <a:ext cx="3200875" cy="1332011"/>
          </a:xfrm>
        </p:spPr>
        <p:txBody>
          <a:bodyPr anchor="t">
            <a:no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8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2941983" y="1628708"/>
            <a:ext cx="3260034" cy="3427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0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2087724" y="1628707"/>
            <a:ext cx="4968552" cy="4487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6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84214" y="1604434"/>
            <a:ext cx="7776219" cy="3744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684214" y="5511615"/>
            <a:ext cx="7776218" cy="593901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95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84214" y="1604434"/>
            <a:ext cx="3671762" cy="45010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788024" y="1604434"/>
            <a:ext cx="3672408" cy="450108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84214" y="1604434"/>
            <a:ext cx="2915678" cy="45010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57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84214" y="1604434"/>
            <a:ext cx="3671762" cy="45010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5868144" y="1604434"/>
            <a:ext cx="2592288" cy="968904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868144" y="2810389"/>
            <a:ext cx="2592288" cy="968904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41"/>
          </p:nvPr>
        </p:nvSpPr>
        <p:spPr>
          <a:xfrm>
            <a:off x="5868144" y="4016344"/>
            <a:ext cx="2592288" cy="968904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5868144" y="5228504"/>
            <a:ext cx="2592288" cy="968904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75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3"/>
          </p:nvPr>
        </p:nvSpPr>
        <p:spPr>
          <a:xfrm>
            <a:off x="4842030" y="1588030"/>
            <a:ext cx="751285" cy="10017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25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44"/>
          </p:nvPr>
        </p:nvSpPr>
        <p:spPr>
          <a:xfrm>
            <a:off x="4842030" y="2793985"/>
            <a:ext cx="751285" cy="10017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25"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45"/>
          </p:nvPr>
        </p:nvSpPr>
        <p:spPr>
          <a:xfrm>
            <a:off x="4842030" y="3999940"/>
            <a:ext cx="751285" cy="10017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25"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46"/>
          </p:nvPr>
        </p:nvSpPr>
        <p:spPr>
          <a:xfrm>
            <a:off x="4842030" y="5217901"/>
            <a:ext cx="751285" cy="10017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25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3" grpId="0" animBg="1"/>
      <p:bldP spid="14" grpId="0" animBg="1"/>
      <p:bldP spid="15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2413394" y="3731927"/>
            <a:ext cx="115020" cy="153357"/>
          </a:xfrm>
          <a:prstGeom prst="ellipse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378"/>
            <a:endParaRPr lang="en-US" sz="3200" dirty="0">
              <a:solidFill>
                <a:srgbClr val="606262"/>
              </a:solidFill>
            </a:endParaRPr>
          </a:p>
        </p:txBody>
      </p:sp>
      <p:cxnSp>
        <p:nvCxnSpPr>
          <p:cNvPr id="14" name="Straight Connector 13"/>
          <p:cNvCxnSpPr>
            <a:stCxn id="15" idx="2"/>
            <a:endCxn id="13" idx="6"/>
          </p:cNvCxnSpPr>
          <p:nvPr userDrawn="1"/>
        </p:nvCxnSpPr>
        <p:spPr>
          <a:xfrm flipH="1">
            <a:off x="2528414" y="3808604"/>
            <a:ext cx="1976331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4504745" y="3731927"/>
            <a:ext cx="115020" cy="153357"/>
          </a:xfrm>
          <a:prstGeom prst="ellipse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378"/>
            <a:endParaRPr lang="en-US" sz="3200" dirty="0">
              <a:solidFill>
                <a:srgbClr val="606262"/>
              </a:solidFill>
            </a:endParaRPr>
          </a:p>
        </p:txBody>
      </p:sp>
      <p:cxnSp>
        <p:nvCxnSpPr>
          <p:cNvPr id="16" name="Straight Connector 15"/>
          <p:cNvCxnSpPr>
            <a:stCxn id="17" idx="2"/>
          </p:cNvCxnSpPr>
          <p:nvPr userDrawn="1"/>
        </p:nvCxnSpPr>
        <p:spPr>
          <a:xfrm flipH="1">
            <a:off x="4610711" y="3808604"/>
            <a:ext cx="1976331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6587042" y="3731927"/>
            <a:ext cx="115020" cy="153357"/>
          </a:xfrm>
          <a:prstGeom prst="ellipse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378"/>
            <a:endParaRPr lang="en-US" sz="3200" dirty="0">
              <a:solidFill>
                <a:srgbClr val="606262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flipH="1" flipV="1">
            <a:off x="6702063" y="3806419"/>
            <a:ext cx="1240271" cy="2598913"/>
            <a:chOff x="1173123" y="908363"/>
            <a:chExt cx="1240271" cy="1949185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173123" y="908363"/>
              <a:ext cx="1" cy="153501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547665" y="2856453"/>
              <a:ext cx="865729" cy="1095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5400000" flipV="1">
              <a:off x="1173125" y="2030299"/>
              <a:ext cx="826154" cy="82615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8"/>
              <a:endParaRPr lang="uk-UA" sz="2400">
                <a:solidFill>
                  <a:srgbClr val="FFFFFF"/>
                </a:solidFill>
              </a:endParaRPr>
            </a:p>
          </p:txBody>
        </p:sp>
      </p:grpSp>
      <p:sp>
        <p:nvSpPr>
          <p:cNvPr id="23" name="Picture Placeholder 22"/>
          <p:cNvSpPr>
            <a:spLocks noGrp="1"/>
          </p:cNvSpPr>
          <p:nvPr userDrawn="1">
            <p:ph type="pic" sz="quarter" idx="14"/>
          </p:nvPr>
        </p:nvSpPr>
        <p:spPr>
          <a:xfrm>
            <a:off x="1874004" y="1851885"/>
            <a:ext cx="1193800" cy="1591733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4" name="Text Placeholder 6"/>
          <p:cNvSpPr>
            <a:spLocks noGrp="1"/>
          </p:cNvSpPr>
          <p:nvPr userDrawn="1">
            <p:ph type="body" sz="quarter" idx="28"/>
          </p:nvPr>
        </p:nvSpPr>
        <p:spPr>
          <a:xfrm>
            <a:off x="1563962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 userDrawn="1">
            <p:ph type="body" sz="quarter" idx="36"/>
          </p:nvPr>
        </p:nvSpPr>
        <p:spPr>
          <a:xfrm>
            <a:off x="1563962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2"/>
          <p:cNvSpPr>
            <a:spLocks noGrp="1"/>
          </p:cNvSpPr>
          <p:nvPr userDrawn="1">
            <p:ph type="pic" sz="quarter" idx="37"/>
          </p:nvPr>
        </p:nvSpPr>
        <p:spPr>
          <a:xfrm>
            <a:off x="3979997" y="1851885"/>
            <a:ext cx="1193800" cy="1591733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2" name="Text Placeholder 6"/>
          <p:cNvSpPr>
            <a:spLocks noGrp="1"/>
          </p:cNvSpPr>
          <p:nvPr userDrawn="1">
            <p:ph type="body" sz="quarter" idx="38"/>
          </p:nvPr>
        </p:nvSpPr>
        <p:spPr>
          <a:xfrm>
            <a:off x="3669954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 userDrawn="1">
            <p:ph type="body" sz="quarter" idx="39"/>
          </p:nvPr>
        </p:nvSpPr>
        <p:spPr>
          <a:xfrm>
            <a:off x="3669954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22"/>
          <p:cNvSpPr>
            <a:spLocks noGrp="1"/>
          </p:cNvSpPr>
          <p:nvPr userDrawn="1">
            <p:ph type="pic" sz="quarter" idx="40"/>
          </p:nvPr>
        </p:nvSpPr>
        <p:spPr>
          <a:xfrm>
            <a:off x="6045101" y="1851885"/>
            <a:ext cx="1193800" cy="1591733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5" name="Text Placeholder 6"/>
          <p:cNvSpPr>
            <a:spLocks noGrp="1"/>
          </p:cNvSpPr>
          <p:nvPr userDrawn="1">
            <p:ph type="body" sz="quarter" idx="41"/>
          </p:nvPr>
        </p:nvSpPr>
        <p:spPr>
          <a:xfrm>
            <a:off x="5735059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 userDrawn="1">
            <p:ph type="body" sz="quarter" idx="42"/>
          </p:nvPr>
        </p:nvSpPr>
        <p:spPr>
          <a:xfrm>
            <a:off x="5735059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215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5" grpId="0" animBg="1"/>
      <p:bldP spid="17" grpId="0" animBg="1"/>
      <p:bldP spid="23" grpId="0"/>
      <p:bldP spid="24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 userDrawn="1">
            <p:ph type="body" sz="quarter" idx="28"/>
          </p:nvPr>
        </p:nvSpPr>
        <p:spPr>
          <a:xfrm>
            <a:off x="1563962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 userDrawn="1">
            <p:ph type="body" sz="quarter" idx="36"/>
          </p:nvPr>
        </p:nvSpPr>
        <p:spPr>
          <a:xfrm>
            <a:off x="1563962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 userDrawn="1">
            <p:ph type="body" sz="quarter" idx="38"/>
          </p:nvPr>
        </p:nvSpPr>
        <p:spPr>
          <a:xfrm>
            <a:off x="3669954" y="2203669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 userDrawn="1">
            <p:ph type="body" sz="quarter" idx="39"/>
          </p:nvPr>
        </p:nvSpPr>
        <p:spPr>
          <a:xfrm>
            <a:off x="3669954" y="1685235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 userDrawn="1">
            <p:ph type="body" sz="quarter" idx="41"/>
          </p:nvPr>
        </p:nvSpPr>
        <p:spPr>
          <a:xfrm>
            <a:off x="5735059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 userDrawn="1">
            <p:ph type="body" sz="quarter" idx="42"/>
          </p:nvPr>
        </p:nvSpPr>
        <p:spPr>
          <a:xfrm>
            <a:off x="5735059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76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3BB8-87A1-4127-9BDB-82D690996BA1}" type="datetime1">
              <a:rPr lang="en-US" smtClean="0"/>
              <a:t>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 userDrawn="1">
            <p:ph type="body" sz="quarter" idx="28"/>
          </p:nvPr>
        </p:nvSpPr>
        <p:spPr>
          <a:xfrm>
            <a:off x="1563962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 userDrawn="1">
            <p:ph type="body" sz="quarter" idx="36"/>
          </p:nvPr>
        </p:nvSpPr>
        <p:spPr>
          <a:xfrm>
            <a:off x="1563962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 userDrawn="1">
            <p:ph type="body" sz="quarter" idx="38"/>
          </p:nvPr>
        </p:nvSpPr>
        <p:spPr>
          <a:xfrm>
            <a:off x="3669954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 userDrawn="1">
            <p:ph type="body" sz="quarter" idx="39"/>
          </p:nvPr>
        </p:nvSpPr>
        <p:spPr>
          <a:xfrm>
            <a:off x="3669954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 userDrawn="1">
            <p:ph type="body" sz="quarter" idx="41"/>
          </p:nvPr>
        </p:nvSpPr>
        <p:spPr>
          <a:xfrm>
            <a:off x="5735059" y="4737907"/>
            <a:ext cx="1783902" cy="1379260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 userDrawn="1">
            <p:ph type="body" sz="quarter" idx="42"/>
          </p:nvPr>
        </p:nvSpPr>
        <p:spPr>
          <a:xfrm>
            <a:off x="5735059" y="4219473"/>
            <a:ext cx="1783902" cy="51284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196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83569" y="1579083"/>
            <a:ext cx="3744416" cy="32900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83569" y="4999355"/>
            <a:ext cx="3744416" cy="1117813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9"/>
          </p:nvPr>
        </p:nvSpPr>
        <p:spPr>
          <a:xfrm>
            <a:off x="6660232" y="1604799"/>
            <a:ext cx="1808585" cy="19102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20"/>
          </p:nvPr>
        </p:nvSpPr>
        <p:spPr>
          <a:xfrm>
            <a:off x="4806032" y="1604799"/>
            <a:ext cx="1808585" cy="19102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06032" y="3515032"/>
            <a:ext cx="1808585" cy="68205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660232" y="3515032"/>
            <a:ext cx="1808585" cy="682055"/>
          </a:xfr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23"/>
          </p:nvPr>
        </p:nvSpPr>
        <p:spPr>
          <a:xfrm>
            <a:off x="4806032" y="4254001"/>
            <a:ext cx="3662785" cy="13832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806032" y="5745932"/>
            <a:ext cx="3662785" cy="491381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4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27"/>
          </p:nvPr>
        </p:nvSpPr>
        <p:spPr>
          <a:xfrm>
            <a:off x="4788025" y="1604799"/>
            <a:ext cx="2519634" cy="2191777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28"/>
          </p:nvPr>
        </p:nvSpPr>
        <p:spPr>
          <a:xfrm>
            <a:off x="683569" y="1604799"/>
            <a:ext cx="3744416" cy="1620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83569" y="3266014"/>
            <a:ext cx="3744417" cy="736087"/>
          </a:xfrm>
        </p:spPr>
        <p:txBody>
          <a:bodyPr anchor="t">
            <a:noAutofit/>
          </a:bodyPr>
          <a:lstStyle>
            <a:lvl1pPr marL="0" indent="0" algn="l">
              <a:buNone/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30"/>
          </p:nvPr>
        </p:nvSpPr>
        <p:spPr>
          <a:xfrm>
            <a:off x="4788025" y="4002102"/>
            <a:ext cx="3671765" cy="2115067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31"/>
          </p:nvPr>
        </p:nvSpPr>
        <p:spPr>
          <a:xfrm>
            <a:off x="683568" y="4099423"/>
            <a:ext cx="2592288" cy="201774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3275857" y="4099422"/>
            <a:ext cx="1152129" cy="2017747"/>
          </a:xfrm>
        </p:spPr>
        <p:txBody>
          <a:bodyPr anchor="t">
            <a:noAutofit/>
          </a:bodyPr>
          <a:lstStyle>
            <a:lvl1pPr marL="0" indent="0" algn="l">
              <a:buNone/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7307660" y="1604798"/>
            <a:ext cx="1152129" cy="2191777"/>
          </a:xfrm>
        </p:spPr>
        <p:txBody>
          <a:bodyPr anchor="t">
            <a:noAutofit/>
          </a:bodyPr>
          <a:lstStyle>
            <a:lvl1pPr marL="0" indent="0" algn="l">
              <a:buNone/>
              <a:defRPr sz="105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122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1042432" y="4668670"/>
            <a:ext cx="2010008" cy="1447599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1042432" y="4005065"/>
            <a:ext cx="2010008" cy="65801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3566997" y="4668670"/>
            <a:ext cx="2010008" cy="1447599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3566997" y="4005065"/>
            <a:ext cx="2010008" cy="65801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6090385" y="4668670"/>
            <a:ext cx="2010008" cy="1447599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6090385" y="4005065"/>
            <a:ext cx="2010008" cy="65801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422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683568" y="5349215"/>
            <a:ext cx="7776220" cy="790119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5"/>
          </p:nvPr>
        </p:nvSpPr>
        <p:spPr>
          <a:xfrm>
            <a:off x="684214" y="1796819"/>
            <a:ext cx="2735660" cy="3128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683568" y="3084444"/>
            <a:ext cx="2359966" cy="1057533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683568" y="2652443"/>
            <a:ext cx="2359966" cy="4320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3390579" y="3084444"/>
            <a:ext cx="2359966" cy="1057533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3390579" y="2652443"/>
            <a:ext cx="2359966" cy="4320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41"/>
          </p:nvPr>
        </p:nvSpPr>
        <p:spPr>
          <a:xfrm>
            <a:off x="6112758" y="3084444"/>
            <a:ext cx="2359966" cy="1057533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6112758" y="2652443"/>
            <a:ext cx="2359966" cy="4320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692643" y="4659410"/>
            <a:ext cx="7767145" cy="1457756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3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1347939" y="2160440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1347939" y="1604435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1347939" y="3744075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1347939" y="3188069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1347939" y="5327711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347939" y="4771706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41"/>
          </p:nvPr>
        </p:nvSpPr>
        <p:spPr>
          <a:xfrm>
            <a:off x="5393166" y="2160440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5393166" y="1604435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5393166" y="3744075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44"/>
          </p:nvPr>
        </p:nvSpPr>
        <p:spPr>
          <a:xfrm>
            <a:off x="5393166" y="3188069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45"/>
          </p:nvPr>
        </p:nvSpPr>
        <p:spPr>
          <a:xfrm>
            <a:off x="5393166" y="5327711"/>
            <a:ext cx="2779235" cy="775525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46"/>
          </p:nvPr>
        </p:nvSpPr>
        <p:spPr>
          <a:xfrm>
            <a:off x="5393166" y="4771706"/>
            <a:ext cx="2779235" cy="55040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47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508105" y="1668686"/>
            <a:ext cx="2952328" cy="768449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5508105" y="2564725"/>
            <a:ext cx="2952328" cy="768449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08105" y="3460763"/>
            <a:ext cx="2952328" cy="768449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508105" y="4356802"/>
            <a:ext cx="2952328" cy="768449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508105" y="5252841"/>
            <a:ext cx="2952328" cy="768449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450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84214" y="1604435"/>
            <a:ext cx="7775575" cy="4512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567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9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992613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5"/>
          </p:nvPr>
        </p:nvSpPr>
        <p:spPr>
          <a:xfrm>
            <a:off x="5508104" y="1796983"/>
            <a:ext cx="1728192" cy="1920049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1763689" y="4389106"/>
            <a:ext cx="3528391" cy="172806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84214" y="4389105"/>
            <a:ext cx="1079475" cy="768000"/>
          </a:xfrm>
        </p:spPr>
        <p:txBody>
          <a:bodyPr anchor="ctr">
            <a:noAutofit/>
          </a:bodyPr>
          <a:lstStyle>
            <a:lvl1pPr marL="0" indent="0" algn="r">
              <a:buNone/>
              <a:defRPr sz="330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7251194" y="1796985"/>
            <a:ext cx="1208595" cy="1920049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30"/>
          </p:nvPr>
        </p:nvSpPr>
        <p:spPr>
          <a:xfrm>
            <a:off x="5508104" y="4005066"/>
            <a:ext cx="1728192" cy="1920049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7251194" y="4005067"/>
            <a:ext cx="1208595" cy="1920049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7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B58E9-FB2A-41E2-A27B-96F4362D3DAE}" type="datetime1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84214" y="1604435"/>
            <a:ext cx="2375619" cy="672439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5"/>
          </p:nvPr>
        </p:nvSpPr>
        <p:spPr>
          <a:xfrm>
            <a:off x="684214" y="2276874"/>
            <a:ext cx="2375619" cy="384029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lnSpc>
                <a:spcPct val="150000"/>
              </a:lnSpc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50000"/>
              </a:lnSpc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lnSpc>
                <a:spcPct val="150000"/>
              </a:lnSpc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lnSpc>
                <a:spcPct val="150000"/>
              </a:lnSpc>
              <a:defRPr sz="105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61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04276" y="1604435"/>
            <a:ext cx="7756155" cy="672439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704276" y="2276875"/>
            <a:ext cx="7756155" cy="13441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547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98310" y="1604435"/>
            <a:ext cx="3984124" cy="54435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339753" y="2170780"/>
            <a:ext cx="2348782" cy="1222896"/>
          </a:xfrm>
        </p:spPr>
        <p:txBody>
          <a:bodyPr anchor="t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98310" y="2170780"/>
            <a:ext cx="1641442" cy="1222896"/>
          </a:xfrm>
        </p:spPr>
        <p:txBody>
          <a:bodyPr anchor="t">
            <a:noAutofit/>
          </a:bodyPr>
          <a:lstStyle>
            <a:lvl1pPr marL="0" indent="0" algn="r">
              <a:buNone/>
              <a:defRPr sz="405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/>
          </p:nvPr>
        </p:nvSpPr>
        <p:spPr>
          <a:xfrm>
            <a:off x="698310" y="3752717"/>
            <a:ext cx="993370" cy="1135677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26"/>
          </p:nvPr>
        </p:nvSpPr>
        <p:spPr>
          <a:xfrm>
            <a:off x="698310" y="4968973"/>
            <a:ext cx="993370" cy="1135677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1701377" y="3746077"/>
            <a:ext cx="1072877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1701377" y="4952577"/>
            <a:ext cx="1072877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29"/>
          </p:nvPr>
        </p:nvSpPr>
        <p:spPr>
          <a:xfrm>
            <a:off x="2784285" y="3752717"/>
            <a:ext cx="993370" cy="1135677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0" name="Content Placeholder 8"/>
          <p:cNvSpPr>
            <a:spLocks noGrp="1"/>
          </p:cNvSpPr>
          <p:nvPr>
            <p:ph sz="quarter" idx="30"/>
          </p:nvPr>
        </p:nvSpPr>
        <p:spPr>
          <a:xfrm>
            <a:off x="2784285" y="4968973"/>
            <a:ext cx="993370" cy="1135677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3787352" y="3746077"/>
            <a:ext cx="1072877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787352" y="4952577"/>
            <a:ext cx="1072877" cy="1142317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0" y="3593496"/>
            <a:ext cx="9144000" cy="268610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5156751" y="1867623"/>
            <a:ext cx="1027966" cy="13259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37"/>
          </p:nvPr>
        </p:nvSpPr>
        <p:spPr>
          <a:xfrm>
            <a:off x="6258605" y="1867623"/>
            <a:ext cx="1027966" cy="13259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38"/>
          </p:nvPr>
        </p:nvSpPr>
        <p:spPr>
          <a:xfrm>
            <a:off x="7360458" y="1867623"/>
            <a:ext cx="1027966" cy="13259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94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3" grpId="0"/>
      <p:bldP spid="24" grpId="0"/>
      <p:bldP spid="25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22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0" y="1"/>
            <a:ext cx="9144000" cy="4677139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857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084168" y="836713"/>
            <a:ext cx="3059832" cy="52589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836713"/>
            <a:ext cx="3059832" cy="52589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92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84168" y="1604435"/>
            <a:ext cx="2375620" cy="672439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6084168" y="2276874"/>
            <a:ext cx="2375620" cy="3840295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217417" y="2204196"/>
            <a:ext cx="1722736" cy="890565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93328" y="2204196"/>
            <a:ext cx="817459" cy="890565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17417" y="3212261"/>
            <a:ext cx="1722736" cy="890565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393328" y="3212261"/>
            <a:ext cx="817459" cy="890565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202601" y="4218537"/>
            <a:ext cx="1722736" cy="890565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378513" y="4218537"/>
            <a:ext cx="817459" cy="890565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5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202601" y="5226603"/>
            <a:ext cx="1722736" cy="890565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3378513" y="5226603"/>
            <a:ext cx="817459" cy="890565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0303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84214" y="1604435"/>
            <a:ext cx="7775575" cy="3936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46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899593" y="1796455"/>
            <a:ext cx="7344816" cy="3552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64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493973" y="1694543"/>
            <a:ext cx="1919108" cy="23783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84214" y="2468895"/>
            <a:ext cx="1728194" cy="163301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84214" y="1701489"/>
            <a:ext cx="1728194" cy="73904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3"/>
          </p:nvPr>
        </p:nvSpPr>
        <p:spPr>
          <a:xfrm>
            <a:off x="6542098" y="1694543"/>
            <a:ext cx="1919108" cy="23783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4732339" y="2468895"/>
            <a:ext cx="1728194" cy="163301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732339" y="1701489"/>
            <a:ext cx="1728194" cy="739049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03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CDEE-2C79-4537-8E2E-E253C4E04428}" type="datetime1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5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3203849" y="1519332"/>
            <a:ext cx="1125022" cy="1500029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899592" y="3374996"/>
            <a:ext cx="1125022" cy="150002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979114" y="3374996"/>
            <a:ext cx="1125022" cy="150002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5058634" y="3374996"/>
            <a:ext cx="1125022" cy="150002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7138155" y="3374996"/>
            <a:ext cx="1125022" cy="150002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946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8" grpId="0"/>
      <p:bldP spid="21" grpId="0"/>
      <p:bldP spid="12" grpId="0"/>
      <p:bldP spid="13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3993753" y="1700809"/>
            <a:ext cx="1125022" cy="1500029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782848" y="3472112"/>
            <a:ext cx="938320" cy="125109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uk-UA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4377319" y="3472112"/>
            <a:ext cx="938320" cy="125109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uk-UA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6971792" y="3472112"/>
            <a:ext cx="938320" cy="125109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99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8" grpId="0"/>
      <p:bldP spid="21" grpId="0"/>
      <p:bldP spid="12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807107" y="1604964"/>
            <a:ext cx="1740839" cy="232111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5544109" y="1604964"/>
            <a:ext cx="1740839" cy="232111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84610" y="5051840"/>
            <a:ext cx="3643887" cy="105611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4816545" y="5051840"/>
            <a:ext cx="3643887" cy="105611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84610" y="4120768"/>
            <a:ext cx="2468402" cy="820401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4816546" y="4120768"/>
            <a:ext cx="2468402" cy="820401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852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1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836740" y="1858148"/>
            <a:ext cx="1153647" cy="1538196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uk-UA" dirty="0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415278" y="1858148"/>
            <a:ext cx="1153647" cy="1538196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uk-UA" dirty="0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3995177" y="1858148"/>
            <a:ext cx="1153647" cy="1538196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uk-UA" dirty="0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5575075" y="1858148"/>
            <a:ext cx="1153647" cy="1538196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uk-UA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89034" y="4773151"/>
            <a:ext cx="147616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2254019" y="4773151"/>
            <a:ext cx="147616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833918" y="4773151"/>
            <a:ext cx="147616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400263" y="4773151"/>
            <a:ext cx="147616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89034" y="3842079"/>
            <a:ext cx="1476165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2254019" y="3842079"/>
            <a:ext cx="1476165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833918" y="3842079"/>
            <a:ext cx="1476165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5400263" y="3842079"/>
            <a:ext cx="1476165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38"/>
          </p:nvPr>
        </p:nvSpPr>
        <p:spPr>
          <a:xfrm>
            <a:off x="7154973" y="1858148"/>
            <a:ext cx="1153647" cy="1538196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uk-UA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6980162" y="4773151"/>
            <a:ext cx="1476165" cy="1056117"/>
          </a:xfrm>
        </p:spPr>
        <p:txBody>
          <a:bodyPr anchor="t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6980162" y="3842079"/>
            <a:ext cx="1476165" cy="739049"/>
          </a:xfrm>
        </p:spPr>
        <p:txBody>
          <a:bodyPr anchor="b">
            <a:noAutofit/>
          </a:bodyPr>
          <a:lstStyle>
            <a:lvl1pPr marL="0" indent="0" algn="ctr">
              <a:buNone/>
              <a:defRPr sz="135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5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1" grpId="0" animBg="1"/>
      <p:bldP spid="12" grpId="0" animBg="1"/>
      <p:bldP spid="13" grpId="0" animBg="1"/>
      <p:bldP spid="25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2627784" y="1604799"/>
            <a:ext cx="3889078" cy="316835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84214" y="4965175"/>
            <a:ext cx="7776219" cy="1151993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302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3779912" y="1604800"/>
            <a:ext cx="2592288" cy="288031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84213" y="1604800"/>
            <a:ext cx="2952328" cy="2880319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907540" y="4869162"/>
            <a:ext cx="4535859" cy="1249177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6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4214" y="1604799"/>
            <a:ext cx="7776219" cy="2496276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907540" y="5061182"/>
            <a:ext cx="4535859" cy="1057156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907538" y="4293097"/>
            <a:ext cx="4535859" cy="768085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4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3568" y="1064620"/>
            <a:ext cx="7776864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4214" y="1604799"/>
            <a:ext cx="3509744" cy="2976329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517994" y="2536635"/>
            <a:ext cx="3925405" cy="204449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517992" y="1626668"/>
            <a:ext cx="3925405" cy="768085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38"/>
          </p:nvPr>
        </p:nvSpPr>
        <p:spPr>
          <a:xfrm>
            <a:off x="8028384" y="6453337"/>
            <a:ext cx="995279" cy="373757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6336" y="6453337"/>
            <a:ext cx="324036" cy="373757"/>
          </a:xfrm>
          <a:prstGeom prst="rect">
            <a:avLst/>
          </a:prstGeom>
          <a:solidFill>
            <a:srgbClr val="36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6436718"/>
            <a:ext cx="306642" cy="4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072" y="831509"/>
            <a:ext cx="3240360" cy="72081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220072" y="1568676"/>
            <a:ext cx="3240360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83567" y="836715"/>
            <a:ext cx="4392489" cy="4800533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5580112" y="5061182"/>
            <a:ext cx="2863286" cy="1057156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80112" y="4293097"/>
            <a:ext cx="2863286" cy="768085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237106" y="2079443"/>
            <a:ext cx="3223326" cy="1733601"/>
          </a:xfrm>
        </p:spPr>
        <p:txBody>
          <a:bodyPr anchor="t"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4175956" y="4436956"/>
            <a:ext cx="1152128" cy="14403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377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2" grpId="0" animBg="1"/>
    </p:bld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63" Type="http://schemas.openxmlformats.org/officeDocument/2006/relationships/slideLayout" Target="../slideLayouts/slideLayout86.xml"/><Relationship Id="rId68" Type="http://schemas.openxmlformats.org/officeDocument/2006/relationships/slideLayout" Target="../slideLayouts/slideLayout91.xml"/><Relationship Id="rId84" Type="http://schemas.openxmlformats.org/officeDocument/2006/relationships/slideLayout" Target="../slideLayouts/slideLayout107.xml"/><Relationship Id="rId89" Type="http://schemas.openxmlformats.org/officeDocument/2006/relationships/slideLayout" Target="../slideLayouts/slideLayout112.xml"/><Relationship Id="rId1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07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8" Type="http://schemas.openxmlformats.org/officeDocument/2006/relationships/slideLayout" Target="../slideLayouts/slideLayout81.xml"/><Relationship Id="rId66" Type="http://schemas.openxmlformats.org/officeDocument/2006/relationships/slideLayout" Target="../slideLayouts/slideLayout89.xml"/><Relationship Id="rId74" Type="http://schemas.openxmlformats.org/officeDocument/2006/relationships/slideLayout" Target="../slideLayouts/slideLayout97.xml"/><Relationship Id="rId79" Type="http://schemas.openxmlformats.org/officeDocument/2006/relationships/slideLayout" Target="../slideLayouts/slideLayout102.xml"/><Relationship Id="rId87" Type="http://schemas.openxmlformats.org/officeDocument/2006/relationships/slideLayout" Target="../slideLayouts/slideLayout110.xml"/><Relationship Id="rId102" Type="http://schemas.openxmlformats.org/officeDocument/2006/relationships/slideLayout" Target="../slideLayouts/slideLayout125.xml"/><Relationship Id="rId110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28.xml"/><Relationship Id="rId61" Type="http://schemas.openxmlformats.org/officeDocument/2006/relationships/slideLayout" Target="../slideLayouts/slideLayout84.xml"/><Relationship Id="rId82" Type="http://schemas.openxmlformats.org/officeDocument/2006/relationships/slideLayout" Target="../slideLayouts/slideLayout105.xml"/><Relationship Id="rId90" Type="http://schemas.openxmlformats.org/officeDocument/2006/relationships/slideLayout" Target="../slideLayouts/slideLayout113.xml"/><Relationship Id="rId95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64" Type="http://schemas.openxmlformats.org/officeDocument/2006/relationships/slideLayout" Target="../slideLayouts/slideLayout87.xml"/><Relationship Id="rId69" Type="http://schemas.openxmlformats.org/officeDocument/2006/relationships/slideLayout" Target="../slideLayouts/slideLayout92.xml"/><Relationship Id="rId77" Type="http://schemas.openxmlformats.org/officeDocument/2006/relationships/slideLayout" Target="../slideLayouts/slideLayout100.xml"/><Relationship Id="rId100" Type="http://schemas.openxmlformats.org/officeDocument/2006/relationships/slideLayout" Target="../slideLayouts/slideLayout123.xml"/><Relationship Id="rId105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72" Type="http://schemas.openxmlformats.org/officeDocument/2006/relationships/slideLayout" Target="../slideLayouts/slideLayout95.xml"/><Relationship Id="rId80" Type="http://schemas.openxmlformats.org/officeDocument/2006/relationships/slideLayout" Target="../slideLayouts/slideLayout103.xml"/><Relationship Id="rId85" Type="http://schemas.openxmlformats.org/officeDocument/2006/relationships/slideLayout" Target="../slideLayouts/slideLayout108.xml"/><Relationship Id="rId93" Type="http://schemas.openxmlformats.org/officeDocument/2006/relationships/slideLayout" Target="../slideLayouts/slideLayout116.xml"/><Relationship Id="rId9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82.xml"/><Relationship Id="rId67" Type="http://schemas.openxmlformats.org/officeDocument/2006/relationships/slideLayout" Target="../slideLayouts/slideLayout90.xml"/><Relationship Id="rId103" Type="http://schemas.openxmlformats.org/officeDocument/2006/relationships/slideLayout" Target="../slideLayouts/slideLayout126.xml"/><Relationship Id="rId108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62" Type="http://schemas.openxmlformats.org/officeDocument/2006/relationships/slideLayout" Target="../slideLayouts/slideLayout85.xml"/><Relationship Id="rId70" Type="http://schemas.openxmlformats.org/officeDocument/2006/relationships/slideLayout" Target="../slideLayouts/slideLayout93.xml"/><Relationship Id="rId75" Type="http://schemas.openxmlformats.org/officeDocument/2006/relationships/slideLayout" Target="../slideLayouts/slideLayout98.xml"/><Relationship Id="rId83" Type="http://schemas.openxmlformats.org/officeDocument/2006/relationships/slideLayout" Target="../slideLayouts/slideLayout106.xml"/><Relationship Id="rId88" Type="http://schemas.openxmlformats.org/officeDocument/2006/relationships/slideLayout" Target="../slideLayouts/slideLayout111.xml"/><Relationship Id="rId91" Type="http://schemas.openxmlformats.org/officeDocument/2006/relationships/slideLayout" Target="../slideLayouts/slideLayout114.xml"/><Relationship Id="rId96" Type="http://schemas.openxmlformats.org/officeDocument/2006/relationships/slideLayout" Target="../slideLayouts/slideLayout119.xml"/><Relationship Id="rId111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80.xml"/><Relationship Id="rId106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Relationship Id="rId60" Type="http://schemas.openxmlformats.org/officeDocument/2006/relationships/slideLayout" Target="../slideLayouts/slideLayout83.xml"/><Relationship Id="rId65" Type="http://schemas.openxmlformats.org/officeDocument/2006/relationships/slideLayout" Target="../slideLayouts/slideLayout88.xml"/><Relationship Id="rId73" Type="http://schemas.openxmlformats.org/officeDocument/2006/relationships/slideLayout" Target="../slideLayouts/slideLayout96.xml"/><Relationship Id="rId78" Type="http://schemas.openxmlformats.org/officeDocument/2006/relationships/slideLayout" Target="../slideLayouts/slideLayout101.xml"/><Relationship Id="rId81" Type="http://schemas.openxmlformats.org/officeDocument/2006/relationships/slideLayout" Target="../slideLayouts/slideLayout104.xml"/><Relationship Id="rId86" Type="http://schemas.openxmlformats.org/officeDocument/2006/relationships/slideLayout" Target="../slideLayouts/slideLayout109.xml"/><Relationship Id="rId94" Type="http://schemas.openxmlformats.org/officeDocument/2006/relationships/slideLayout" Target="../slideLayouts/slideLayout117.xml"/><Relationship Id="rId99" Type="http://schemas.openxmlformats.org/officeDocument/2006/relationships/slideLayout" Target="../slideLayouts/slideLayout122.xml"/><Relationship Id="rId10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62.xml"/><Relationship Id="rId109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6" Type="http://schemas.openxmlformats.org/officeDocument/2006/relationships/slideLayout" Target="../slideLayouts/slideLayout99.xml"/><Relationship Id="rId97" Type="http://schemas.openxmlformats.org/officeDocument/2006/relationships/slideLayout" Target="../slideLayouts/slideLayout120.xml"/><Relationship Id="rId104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30.xml"/><Relationship Id="rId71" Type="http://schemas.openxmlformats.org/officeDocument/2006/relationships/slideLayout" Target="../slideLayouts/slideLayout94.xml"/><Relationship Id="rId92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BE7F-FD09-4082-B00B-4D647604FACA}" type="datetime1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C7E2E-C97A-4AC8-B258-3D07B8F7E5B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64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99606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/>
    <p:bodyStyle>
      <a:lvl1pPr marL="432000" indent="-324000">
        <a:buClr>
          <a:srgbClr val="000000"/>
        </a:buClr>
        <a:buSzPct val="45000"/>
        <a:buFont typeface="Wingdings" charset="2"/>
        <a:buChar char=""/>
        <a:defRPr/>
      </a:lvl1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 flipV="1">
            <a:off x="8604449" y="29144"/>
            <a:ext cx="360040" cy="548680"/>
          </a:xfrm>
          <a:custGeom>
            <a:avLst/>
            <a:gdLst>
              <a:gd name="connsiteX0" fmla="*/ 0 w 360040"/>
              <a:gd name="connsiteY0" fmla="*/ 411510 h 411510"/>
              <a:gd name="connsiteX1" fmla="*/ 360040 w 360040"/>
              <a:gd name="connsiteY1" fmla="*/ 411510 h 411510"/>
              <a:gd name="connsiteX2" fmla="*/ 360040 w 360040"/>
              <a:gd name="connsiteY2" fmla="*/ 72008 h 411510"/>
              <a:gd name="connsiteX3" fmla="*/ 180020 w 360040"/>
              <a:gd name="connsiteY3" fmla="*/ 0 h 411510"/>
              <a:gd name="connsiteX4" fmla="*/ 0 w 360040"/>
              <a:gd name="connsiteY4" fmla="*/ 72008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0" h="411510">
                <a:moveTo>
                  <a:pt x="0" y="411510"/>
                </a:moveTo>
                <a:lnTo>
                  <a:pt x="360040" y="411510"/>
                </a:lnTo>
                <a:lnTo>
                  <a:pt x="360040" y="72008"/>
                </a:lnTo>
                <a:lnTo>
                  <a:pt x="180020" y="0"/>
                </a:lnTo>
                <a:lnTo>
                  <a:pt x="0" y="7200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uk-UA" sz="2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568" y="403928"/>
            <a:ext cx="7776864" cy="720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1600202"/>
            <a:ext cx="777686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7884369" y="6484244"/>
            <a:ext cx="1247306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defTabSz="914378"/>
            <a:r>
              <a:rPr lang="uk-UA">
                <a:solidFill>
                  <a:srgbClr val="FFFFFF"/>
                </a:solidFill>
              </a:rPr>
              <a:t>CompanyName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/>
          <p:nvPr userDrawn="1"/>
        </p:nvSpPr>
        <p:spPr>
          <a:xfrm flipV="1">
            <a:off x="8604449" y="0"/>
            <a:ext cx="360040" cy="548680"/>
          </a:xfrm>
          <a:custGeom>
            <a:avLst/>
            <a:gdLst>
              <a:gd name="connsiteX0" fmla="*/ 0 w 360040"/>
              <a:gd name="connsiteY0" fmla="*/ 411510 h 411510"/>
              <a:gd name="connsiteX1" fmla="*/ 360040 w 360040"/>
              <a:gd name="connsiteY1" fmla="*/ 411510 h 411510"/>
              <a:gd name="connsiteX2" fmla="*/ 360040 w 360040"/>
              <a:gd name="connsiteY2" fmla="*/ 72008 h 411510"/>
              <a:gd name="connsiteX3" fmla="*/ 180020 w 360040"/>
              <a:gd name="connsiteY3" fmla="*/ 0 h 411510"/>
              <a:gd name="connsiteX4" fmla="*/ 0 w 360040"/>
              <a:gd name="connsiteY4" fmla="*/ 72008 h 4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0" h="411510">
                <a:moveTo>
                  <a:pt x="0" y="411510"/>
                </a:moveTo>
                <a:lnTo>
                  <a:pt x="360040" y="411510"/>
                </a:lnTo>
                <a:lnTo>
                  <a:pt x="360040" y="72008"/>
                </a:lnTo>
                <a:lnTo>
                  <a:pt x="180020" y="0"/>
                </a:lnTo>
                <a:lnTo>
                  <a:pt x="0" y="7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uk-UA" sz="24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1129" y="183556"/>
            <a:ext cx="386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</a:defRPr>
            </a:lvl1pPr>
          </a:lstStyle>
          <a:p>
            <a:pPr defTabSz="914378"/>
            <a:fld id="{B37E814A-9BCF-4B76-92FC-791F84F878B3}" type="slidenum">
              <a:rPr lang="uk-UA" smtClean="0"/>
              <a:pPr defTabSz="914378"/>
              <a:t>‹#›</a:t>
            </a:fld>
            <a:endParaRPr lang="uk-UA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639342" y="6581715"/>
            <a:ext cx="277842" cy="231837"/>
            <a:chOff x="2627784" y="-1460698"/>
            <a:chExt cx="1386650" cy="867787"/>
          </a:xfrm>
        </p:grpSpPr>
        <p:grpSp>
          <p:nvGrpSpPr>
            <p:cNvPr id="17" name="Group 16"/>
            <p:cNvGrpSpPr/>
            <p:nvPr/>
          </p:nvGrpSpPr>
          <p:grpSpPr>
            <a:xfrm>
              <a:off x="2627784" y="-1460698"/>
              <a:ext cx="990606" cy="504056"/>
              <a:chOff x="2627784" y="-1460698"/>
              <a:chExt cx="990606" cy="504056"/>
            </a:xfrm>
          </p:grpSpPr>
          <p:sp>
            <p:nvSpPr>
              <p:cNvPr id="22" name="Parallelogram 21"/>
              <p:cNvSpPr/>
              <p:nvPr/>
            </p:nvSpPr>
            <p:spPr>
              <a:xfrm>
                <a:off x="2627784" y="-1460698"/>
                <a:ext cx="792088" cy="504056"/>
              </a:xfrm>
              <a:prstGeom prst="parallelogram">
                <a:avLst>
                  <a:gd name="adj" fmla="val 78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627784" y="-1460698"/>
                <a:ext cx="792088" cy="504056"/>
              </a:xfrm>
              <a:custGeom>
                <a:avLst/>
                <a:gdLst>
                  <a:gd name="connsiteX0" fmla="*/ 398088 w 792088"/>
                  <a:gd name="connsiteY0" fmla="*/ 0 h 504056"/>
                  <a:gd name="connsiteX1" fmla="*/ 792088 w 792088"/>
                  <a:gd name="connsiteY1" fmla="*/ 0 h 504056"/>
                  <a:gd name="connsiteX2" fmla="*/ 560476 w 792088"/>
                  <a:gd name="connsiteY2" fmla="*/ 293266 h 504056"/>
                  <a:gd name="connsiteX3" fmla="*/ 396894 w 792088"/>
                  <a:gd name="connsiteY3" fmla="*/ 1514 h 504056"/>
                  <a:gd name="connsiteX4" fmla="*/ 1 w 792088"/>
                  <a:gd name="connsiteY4" fmla="*/ 504056 h 504056"/>
                  <a:gd name="connsiteX5" fmla="*/ 0 w 792088"/>
                  <a:gd name="connsiteY5" fmla="*/ 504056 h 504056"/>
                  <a:gd name="connsiteX6" fmla="*/ 398088 w 792088"/>
                  <a:gd name="connsiteY6" fmla="*/ 0 h 5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088" h="504056">
                    <a:moveTo>
                      <a:pt x="398088" y="0"/>
                    </a:moveTo>
                    <a:lnTo>
                      <a:pt x="792088" y="0"/>
                    </a:lnTo>
                    <a:lnTo>
                      <a:pt x="560476" y="293266"/>
                    </a:lnTo>
                    <a:lnTo>
                      <a:pt x="396894" y="1514"/>
                    </a:lnTo>
                    <a:lnTo>
                      <a:pt x="1" y="504056"/>
                    </a:lnTo>
                    <a:lnTo>
                      <a:pt x="0" y="504056"/>
                    </a:lnTo>
                    <a:lnTo>
                      <a:pt x="398088" y="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3023829" y="-1460698"/>
                <a:ext cx="594561" cy="503388"/>
              </a:xfrm>
              <a:custGeom>
                <a:avLst/>
                <a:gdLst>
                  <a:gd name="connsiteX0" fmla="*/ 0 w 594561"/>
                  <a:gd name="connsiteY0" fmla="*/ 0 h 503388"/>
                  <a:gd name="connsiteX1" fmla="*/ 394000 w 594561"/>
                  <a:gd name="connsiteY1" fmla="*/ 0 h 503388"/>
                  <a:gd name="connsiteX2" fmla="*/ 594561 w 594561"/>
                  <a:gd name="connsiteY2" fmla="*/ 253949 h 503388"/>
                  <a:gd name="connsiteX3" fmla="*/ 397561 w 594561"/>
                  <a:gd name="connsiteY3" fmla="*/ 503388 h 503388"/>
                  <a:gd name="connsiteX4" fmla="*/ 0 w 594561"/>
                  <a:gd name="connsiteY4" fmla="*/ 0 h 50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561" h="503388">
                    <a:moveTo>
                      <a:pt x="0" y="0"/>
                    </a:moveTo>
                    <a:lnTo>
                      <a:pt x="394000" y="0"/>
                    </a:lnTo>
                    <a:lnTo>
                      <a:pt x="594561" y="253949"/>
                    </a:lnTo>
                    <a:lnTo>
                      <a:pt x="397561" y="5033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023828" y="-1460697"/>
                <a:ext cx="594561" cy="278645"/>
              </a:xfrm>
              <a:custGeom>
                <a:avLst/>
                <a:gdLst>
                  <a:gd name="connsiteX0" fmla="*/ 0 w 594561"/>
                  <a:gd name="connsiteY0" fmla="*/ 0 h 278645"/>
                  <a:gd name="connsiteX1" fmla="*/ 394000 w 594561"/>
                  <a:gd name="connsiteY1" fmla="*/ 0 h 278645"/>
                  <a:gd name="connsiteX2" fmla="*/ 594561 w 594561"/>
                  <a:gd name="connsiteY2" fmla="*/ 253949 h 278645"/>
                  <a:gd name="connsiteX3" fmla="*/ 575057 w 594561"/>
                  <a:gd name="connsiteY3" fmla="*/ 278645 h 278645"/>
                  <a:gd name="connsiteX4" fmla="*/ 394000 w 594561"/>
                  <a:gd name="connsiteY4" fmla="*/ 49392 h 278645"/>
                  <a:gd name="connsiteX5" fmla="*/ 39008 w 594561"/>
                  <a:gd name="connsiteY5" fmla="*/ 49392 h 278645"/>
                  <a:gd name="connsiteX6" fmla="*/ 0 w 594561"/>
                  <a:gd name="connsiteY6" fmla="*/ 0 h 27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4561" h="278645">
                    <a:moveTo>
                      <a:pt x="0" y="0"/>
                    </a:moveTo>
                    <a:lnTo>
                      <a:pt x="394000" y="0"/>
                    </a:lnTo>
                    <a:lnTo>
                      <a:pt x="594561" y="253949"/>
                    </a:lnTo>
                    <a:lnTo>
                      <a:pt x="575057" y="278645"/>
                    </a:lnTo>
                    <a:lnTo>
                      <a:pt x="394000" y="49392"/>
                    </a:lnTo>
                    <a:lnTo>
                      <a:pt x="39008" y="4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Freeform 17"/>
            <p:cNvSpPr/>
            <p:nvPr/>
          </p:nvSpPr>
          <p:spPr>
            <a:xfrm flipH="1" flipV="1">
              <a:off x="3023828" y="-1096299"/>
              <a:ext cx="594561" cy="503388"/>
            </a:xfrm>
            <a:custGeom>
              <a:avLst/>
              <a:gdLst>
                <a:gd name="connsiteX0" fmla="*/ 0 w 594561"/>
                <a:gd name="connsiteY0" fmla="*/ 0 h 503388"/>
                <a:gd name="connsiteX1" fmla="*/ 394000 w 594561"/>
                <a:gd name="connsiteY1" fmla="*/ 0 h 503388"/>
                <a:gd name="connsiteX2" fmla="*/ 594561 w 594561"/>
                <a:gd name="connsiteY2" fmla="*/ 253949 h 503388"/>
                <a:gd name="connsiteX3" fmla="*/ 397561 w 594561"/>
                <a:gd name="connsiteY3" fmla="*/ 503388 h 503388"/>
                <a:gd name="connsiteX4" fmla="*/ 0 w 594561"/>
                <a:gd name="connsiteY4" fmla="*/ 0 h 50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61" h="503388">
                  <a:moveTo>
                    <a:pt x="0" y="0"/>
                  </a:moveTo>
                  <a:lnTo>
                    <a:pt x="394000" y="0"/>
                  </a:lnTo>
                  <a:lnTo>
                    <a:pt x="594561" y="253949"/>
                  </a:lnTo>
                  <a:lnTo>
                    <a:pt x="397561" y="503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flipV="1">
              <a:off x="2825806" y="-1096967"/>
              <a:ext cx="792088" cy="504056"/>
            </a:xfrm>
            <a:custGeom>
              <a:avLst/>
              <a:gdLst>
                <a:gd name="connsiteX0" fmla="*/ 398088 w 792088"/>
                <a:gd name="connsiteY0" fmla="*/ 0 h 504056"/>
                <a:gd name="connsiteX1" fmla="*/ 792088 w 792088"/>
                <a:gd name="connsiteY1" fmla="*/ 0 h 504056"/>
                <a:gd name="connsiteX2" fmla="*/ 560476 w 792088"/>
                <a:gd name="connsiteY2" fmla="*/ 293266 h 504056"/>
                <a:gd name="connsiteX3" fmla="*/ 396894 w 792088"/>
                <a:gd name="connsiteY3" fmla="*/ 1514 h 504056"/>
                <a:gd name="connsiteX4" fmla="*/ 1 w 792088"/>
                <a:gd name="connsiteY4" fmla="*/ 504056 h 504056"/>
                <a:gd name="connsiteX5" fmla="*/ 0 w 792088"/>
                <a:gd name="connsiteY5" fmla="*/ 504056 h 504056"/>
                <a:gd name="connsiteX6" fmla="*/ 398088 w 792088"/>
                <a:gd name="connsiteY6" fmla="*/ 0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088" h="504056">
                  <a:moveTo>
                    <a:pt x="398088" y="0"/>
                  </a:moveTo>
                  <a:lnTo>
                    <a:pt x="792088" y="0"/>
                  </a:lnTo>
                  <a:lnTo>
                    <a:pt x="560476" y="293266"/>
                  </a:lnTo>
                  <a:lnTo>
                    <a:pt x="396894" y="1514"/>
                  </a:lnTo>
                  <a:lnTo>
                    <a:pt x="1" y="504056"/>
                  </a:lnTo>
                  <a:lnTo>
                    <a:pt x="0" y="504056"/>
                  </a:lnTo>
                  <a:lnTo>
                    <a:pt x="398088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 flipH="1" flipV="1">
              <a:off x="3222346" y="-1096967"/>
              <a:ext cx="792088" cy="504056"/>
            </a:xfrm>
            <a:prstGeom prst="parallelogram">
              <a:avLst>
                <a:gd name="adj" fmla="val 789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flipH="1" flipV="1">
              <a:off x="3583392" y="-1096967"/>
              <a:ext cx="430546" cy="504056"/>
            </a:xfrm>
            <a:custGeom>
              <a:avLst/>
              <a:gdLst>
                <a:gd name="connsiteX0" fmla="*/ 394000 w 430546"/>
                <a:gd name="connsiteY0" fmla="*/ 504056 h 504056"/>
                <a:gd name="connsiteX1" fmla="*/ 0 w 430546"/>
                <a:gd name="connsiteY1" fmla="*/ 504056 h 504056"/>
                <a:gd name="connsiteX2" fmla="*/ 398088 w 430546"/>
                <a:gd name="connsiteY2" fmla="*/ 0 h 504056"/>
                <a:gd name="connsiteX3" fmla="*/ 430546 w 430546"/>
                <a:gd name="connsiteY3" fmla="*/ 0 h 504056"/>
                <a:gd name="connsiteX4" fmla="*/ 68405 w 430546"/>
                <a:gd name="connsiteY4" fmla="*/ 458540 h 504056"/>
                <a:gd name="connsiteX5" fmla="*/ 429947 w 430546"/>
                <a:gd name="connsiteY5" fmla="*/ 458540 h 504056"/>
                <a:gd name="connsiteX6" fmla="*/ 394000 w 430546"/>
                <a:gd name="connsiteY6" fmla="*/ 504056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546" h="504056">
                  <a:moveTo>
                    <a:pt x="394000" y="504056"/>
                  </a:moveTo>
                  <a:lnTo>
                    <a:pt x="0" y="504056"/>
                  </a:lnTo>
                  <a:lnTo>
                    <a:pt x="398088" y="0"/>
                  </a:lnTo>
                  <a:lnTo>
                    <a:pt x="430546" y="0"/>
                  </a:lnTo>
                  <a:lnTo>
                    <a:pt x="68405" y="458540"/>
                  </a:lnTo>
                  <a:lnTo>
                    <a:pt x="429947" y="458540"/>
                  </a:lnTo>
                  <a:lnTo>
                    <a:pt x="394000" y="50405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uk-UA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8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3853" r:id="rId43"/>
    <p:sldLayoutId id="2147483854" r:id="rId44"/>
    <p:sldLayoutId id="2147483855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  <p:sldLayoutId id="2147483869" r:id="rId59"/>
    <p:sldLayoutId id="2147483870" r:id="rId60"/>
    <p:sldLayoutId id="2147483871" r:id="rId61"/>
    <p:sldLayoutId id="2147483872" r:id="rId62"/>
    <p:sldLayoutId id="2147483873" r:id="rId63"/>
    <p:sldLayoutId id="2147483874" r:id="rId64"/>
    <p:sldLayoutId id="2147483875" r:id="rId65"/>
    <p:sldLayoutId id="2147483876" r:id="rId66"/>
    <p:sldLayoutId id="2147483877" r:id="rId67"/>
    <p:sldLayoutId id="2147483878" r:id="rId68"/>
    <p:sldLayoutId id="2147483879" r:id="rId69"/>
    <p:sldLayoutId id="2147483880" r:id="rId70"/>
    <p:sldLayoutId id="2147483881" r:id="rId71"/>
    <p:sldLayoutId id="2147483882" r:id="rId72"/>
    <p:sldLayoutId id="2147483883" r:id="rId73"/>
    <p:sldLayoutId id="2147483884" r:id="rId74"/>
    <p:sldLayoutId id="2147483885" r:id="rId75"/>
    <p:sldLayoutId id="2147483886" r:id="rId76"/>
    <p:sldLayoutId id="2147483887" r:id="rId77"/>
    <p:sldLayoutId id="2147483888" r:id="rId78"/>
    <p:sldLayoutId id="2147483889" r:id="rId79"/>
    <p:sldLayoutId id="2147483890" r:id="rId80"/>
    <p:sldLayoutId id="2147483891" r:id="rId81"/>
    <p:sldLayoutId id="2147483892" r:id="rId82"/>
    <p:sldLayoutId id="2147483893" r:id="rId83"/>
    <p:sldLayoutId id="2147483894" r:id="rId84"/>
    <p:sldLayoutId id="2147483895" r:id="rId85"/>
    <p:sldLayoutId id="2147483896" r:id="rId86"/>
    <p:sldLayoutId id="2147483897" r:id="rId87"/>
    <p:sldLayoutId id="2147483898" r:id="rId88"/>
    <p:sldLayoutId id="2147483899" r:id="rId89"/>
    <p:sldLayoutId id="2147483900" r:id="rId90"/>
    <p:sldLayoutId id="2147483901" r:id="rId91"/>
    <p:sldLayoutId id="2147483902" r:id="rId92"/>
    <p:sldLayoutId id="2147483903" r:id="rId93"/>
    <p:sldLayoutId id="2147483904" r:id="rId94"/>
    <p:sldLayoutId id="2147483905" r:id="rId95"/>
    <p:sldLayoutId id="2147483906" r:id="rId96"/>
    <p:sldLayoutId id="2147483907" r:id="rId97"/>
    <p:sldLayoutId id="2147483908" r:id="rId98"/>
    <p:sldLayoutId id="2147483909" r:id="rId99"/>
    <p:sldLayoutId id="2147483910" r:id="rId100"/>
    <p:sldLayoutId id="2147483911" r:id="rId101"/>
    <p:sldLayoutId id="2147483912" r:id="rId102"/>
    <p:sldLayoutId id="2147483913" r:id="rId103"/>
    <p:sldLayoutId id="2147483914" r:id="rId104"/>
    <p:sldLayoutId id="2147483915" r:id="rId105"/>
    <p:sldLayoutId id="2147483916" r:id="rId106"/>
    <p:sldLayoutId id="2147483917" r:id="rId107"/>
    <p:sldLayoutId id="2147483918" r:id="rId108"/>
    <p:sldLayoutId id="2147483919" r:id="rId109"/>
    <p:sldLayoutId id="2147483920" r:id="rId1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378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11">
          <p15:clr>
            <a:srgbClr val="F26B43"/>
          </p15:clr>
        </p15:guide>
        <p15:guide id="2" orient="horz" pos="3853">
          <p15:clr>
            <a:srgbClr val="F26B43"/>
          </p15:clr>
        </p15:guide>
        <p15:guide id="3" pos="7105">
          <p15:clr>
            <a:srgbClr val="F26B43"/>
          </p15:clr>
        </p15:guide>
        <p15:guide id="4" pos="5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1470025"/>
          </a:xfrm>
        </p:spPr>
        <p:txBody>
          <a:bodyPr/>
          <a:lstStyle/>
          <a:p>
            <a:r>
              <a:rPr lang="id-ID" dirty="0">
                <a:solidFill>
                  <a:srgbClr val="FF0000"/>
                </a:solidFill>
              </a:rPr>
              <a:t>Web Security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Workshop</a:t>
            </a:r>
            <a:br>
              <a:rPr lang="id-ID" dirty="0">
                <a:solidFill>
                  <a:schemeClr val="bg1"/>
                </a:solidFill>
              </a:rPr>
            </a:br>
            <a:r>
              <a:rPr lang="id-ID" dirty="0">
                <a:solidFill>
                  <a:schemeClr val="bg1"/>
                </a:solidFill>
              </a:rPr>
              <a:t>A </a:t>
            </a:r>
            <a:r>
              <a:rPr lang="id-ID" dirty="0">
                <a:solidFill>
                  <a:srgbClr val="FFFF00"/>
                </a:solidFill>
              </a:rPr>
              <a:t>Jumpstart!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 err="1"/>
              <a:t>Satria</a:t>
            </a:r>
            <a:r>
              <a:rPr lang="en-US" dirty="0"/>
              <a:t> </a:t>
            </a:r>
            <a:r>
              <a:rPr lang="en-US" dirty="0" err="1"/>
              <a:t>Ady</a:t>
            </a:r>
            <a:r>
              <a:rPr lang="en-US" dirty="0"/>
              <a:t> </a:t>
            </a:r>
            <a:r>
              <a:rPr lang="en-US" dirty="0" err="1"/>
              <a:t>Pradana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1</a:t>
            </a:fld>
            <a:endParaRPr lang="en-US"/>
          </a:p>
        </p:txBody>
      </p:sp>
      <p:sp>
        <p:nvSpPr>
          <p:cNvPr id="1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4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TextBox 16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rot="21568200">
            <a:off x="4665785" y="2235607"/>
            <a:ext cx="3924720" cy="27046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 source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Built from scratch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Specially crafted for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Cyber Security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20" name="CustomShape 6"/>
          <p:cNvSpPr/>
          <p:nvPr/>
        </p:nvSpPr>
        <p:spPr>
          <a:xfrm>
            <a:off x="4653359" y="1802792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</a:t>
            </a:r>
            <a:r>
              <a:rPr lang="id-ID" sz="24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ING</a:t>
            </a:r>
            <a:endParaRPr lang="en-US" sz="2400" b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3"/>
          <a:stretch/>
        </p:blipFill>
        <p:spPr>
          <a:xfrm>
            <a:off x="111240" y="2076570"/>
            <a:ext cx="4542120" cy="2875680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0" y="644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49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-446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>
            <a:off x="0" y="4694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330800" y="493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tretch/>
        </p:blipFill>
        <p:spPr>
          <a:xfrm>
            <a:off x="91440" y="525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61" name="CustomShape 6"/>
          <p:cNvSpPr/>
          <p:nvPr/>
        </p:nvSpPr>
        <p:spPr>
          <a:xfrm>
            <a:off x="866880" y="321453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7"/>
          <p:cNvSpPr/>
          <p:nvPr/>
        </p:nvSpPr>
        <p:spPr>
          <a:xfrm>
            <a:off x="2432835" y="2758770"/>
            <a:ext cx="64717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PHILOSOPHY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4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1069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77" name="CustomShape 6"/>
          <p:cNvSpPr/>
          <p:nvPr/>
        </p:nvSpPr>
        <p:spPr>
          <a:xfrm>
            <a:off x="866880" y="321453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7"/>
          <p:cNvSpPr/>
          <p:nvPr/>
        </p:nvSpPr>
        <p:spPr>
          <a:xfrm>
            <a:off x="670320" y="2057490"/>
            <a:ext cx="7921800" cy="2539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Wingdings" charset="2"/>
              <a:buChar char="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name dracOs comes from 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Dragon </a:t>
            </a:r>
            <a:r>
              <a:rPr lang="en-US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Comodos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Wingdings" charset="2"/>
              <a:buChar char="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rare species and can only be found in Indonesia archipelago.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Wingdings" charset="2"/>
              <a:buChar char="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Inspired by Comodo character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14640" lvl="4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Strong enough to kill its prey with minimum force.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14640" lvl="4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Its mouth has various bactery and virus to immediately kill the prey.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51575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 rot="21568200">
            <a:off x="1238040" y="1670130"/>
            <a:ext cx="6311520" cy="36860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185"/>
          <p:cNvPicPr/>
          <p:nvPr/>
        </p:nvPicPr>
        <p:blipFill>
          <a:blip r:embed="rId3"/>
          <a:stretch/>
        </p:blipFill>
        <p:spPr>
          <a:xfrm>
            <a:off x="1662120" y="1921410"/>
            <a:ext cx="5306400" cy="32331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3236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70320" y="2057490"/>
            <a:ext cx="7921800" cy="253944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Initiate the project on 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 Jun</a:t>
            </a:r>
            <a:r>
              <a:rPr lang="id-ID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2012 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Zico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Ekel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Remastering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of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Ubuntu 10.04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Update </a:t>
            </a:r>
            <a:r>
              <a:rPr lang="en-US" sz="16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v2.0 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Beta 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still use 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Ubuntu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3320">
              <a:buClr>
                <a:srgbClr val="FF0000"/>
              </a:buClr>
              <a:buFont typeface="Arial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Reinitiate the project on </a:t>
            </a:r>
            <a:r>
              <a:rPr lang="en-US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Desember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2015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did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id-ID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radical</a:t>
            </a: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change, adopting</a:t>
            </a:r>
            <a:r>
              <a:rPr lang="en-US" sz="16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LFS 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/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2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7162920" y="7620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HISTORY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2"/>
          <p:cNvPicPr/>
          <p:nvPr/>
        </p:nvPicPr>
        <p:blipFill>
          <a:blip r:embed="rId3"/>
          <a:stretch/>
        </p:blipFill>
        <p:spPr>
          <a:xfrm>
            <a:off x="441720" y="182889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4162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321453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2930760" y="3679290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STYLE OLD SCHOOL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2"/>
          <p:cNvPicPr/>
          <p:nvPr/>
        </p:nvPicPr>
        <p:blipFill>
          <a:blip r:embed="rId3"/>
          <a:stretch/>
        </p:blipFill>
        <p:spPr>
          <a:xfrm>
            <a:off x="3446280" y="2362050"/>
            <a:ext cx="1769040" cy="1122480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199169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321453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3657600" y="4641941"/>
            <a:ext cx="456948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3276600" y="966630"/>
            <a:ext cx="2881740" cy="2247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300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2289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935367" y="408384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0" y="64008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Line 5"/>
          <p:cNvSpPr/>
          <p:nvPr/>
        </p:nvSpPr>
        <p:spPr>
          <a:xfrm>
            <a:off x="0" y="64008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38" name="CustomShape 7"/>
          <p:cNvSpPr/>
          <p:nvPr/>
        </p:nvSpPr>
        <p:spPr>
          <a:xfrm>
            <a:off x="2992767" y="274788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657393" y="1600200"/>
            <a:ext cx="5876640" cy="3341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Cloud Callout 1"/>
          <p:cNvSpPr/>
          <p:nvPr/>
        </p:nvSpPr>
        <p:spPr>
          <a:xfrm>
            <a:off x="6116967" y="1600200"/>
            <a:ext cx="2590800" cy="134133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I am a l33t h@cker</a:t>
            </a:r>
          </a:p>
          <a:p>
            <a:pPr algn="ctr"/>
            <a:r>
              <a:rPr lang="id-ID" dirty="0"/>
              <a:t>LMAO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35961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CustomShape 7"/>
          <p:cNvSpPr/>
          <p:nvPr/>
        </p:nvSpPr>
        <p:spPr>
          <a:xfrm>
            <a:off x="1849767" y="4955610"/>
            <a:ext cx="7370433" cy="470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Doing something </a:t>
            </a:r>
            <a:r>
              <a:rPr lang="id-ID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do not know </a:t>
            </a:r>
            <a:r>
              <a:rPr lang="id-ID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they are doing</a:t>
            </a:r>
            <a:r>
              <a:rPr lang="en-US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2958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Line 4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866880" y="321453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3276600" y="2090580"/>
            <a:ext cx="2881740" cy="1123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96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853265" y="2477629"/>
            <a:ext cx="7543920" cy="233163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id-ID" sz="4000" dirty="0">
              <a:solidFill>
                <a:schemeClr val="bg1"/>
              </a:solidFill>
            </a:endParaRPr>
          </a:p>
          <a:p>
            <a:pPr algn="ctr"/>
            <a:r>
              <a:rPr lang="id-ID" sz="6000" dirty="0">
                <a:solidFill>
                  <a:schemeClr val="bg1"/>
                </a:solidFill>
              </a:rPr>
              <a:t>SOME</a:t>
            </a:r>
            <a:r>
              <a:rPr lang="id-ID" sz="6000" dirty="0">
                <a:solidFill>
                  <a:srgbClr val="FF0000"/>
                </a:solidFill>
              </a:rPr>
              <a:t>WHERE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8956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369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 descr="F:\Jogja\lucu\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" y="1684126"/>
            <a:ext cx="2943225" cy="1057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Jogja\lucu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741400"/>
            <a:ext cx="2409825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Jogja\lucu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3810000"/>
            <a:ext cx="3438526" cy="1104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Jogja\lucu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533900"/>
            <a:ext cx="177165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19625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083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x-none" altLang="en-US" dirty="0">
                <a:solidFill>
                  <a:schemeClr val="bg1"/>
                </a:solidFill>
              </a:rPr>
              <a:t>whoami?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Satria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Ady</a:t>
            </a:r>
            <a:r>
              <a:rPr lang="en-US" dirty="0">
                <a:solidFill>
                  <a:schemeClr val="bg1"/>
                </a:solidFill>
              </a:rPr>
              <a:t> Pradana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id-ID" dirty="0">
                <a:solidFill>
                  <a:schemeClr val="bg1"/>
                </a:solidFill>
              </a:rPr>
              <a:t>unior Security Analyst at MII (Metrodata Group)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id-ID" dirty="0">
                <a:solidFill>
                  <a:schemeClr val="bg1"/>
                </a:solidFill>
              </a:rPr>
              <a:t>Researcher at </a:t>
            </a:r>
            <a:r>
              <a:rPr lang="id-ID" dirty="0">
                <a:solidFill>
                  <a:srgbClr val="FFFF00"/>
                </a:solidFill>
              </a:rPr>
              <a:t>dr</a:t>
            </a:r>
            <a:r>
              <a:rPr lang="en-US" dirty="0" err="1">
                <a:solidFill>
                  <a:srgbClr val="FFFF00"/>
                </a:solidFill>
              </a:rPr>
              <a:t>acOS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</a:t>
            </a:r>
            <a:r>
              <a:rPr lang="en-US" dirty="0">
                <a:solidFill>
                  <a:schemeClr val="bg1"/>
                </a:solidFill>
              </a:rPr>
              <a:t> Team</a:t>
            </a:r>
            <a:endParaRPr lang="id-ID" dirty="0">
              <a:solidFill>
                <a:schemeClr val="bg1"/>
              </a:solidFill>
            </a:endParaRPr>
          </a:p>
          <a:p>
            <a:pPr lvl="1"/>
            <a:r>
              <a:rPr lang="id-ID" dirty="0" err="1">
                <a:solidFill>
                  <a:schemeClr val="bg1"/>
                </a:solidFill>
              </a:rPr>
              <a:t>Staff</a:t>
            </a:r>
            <a:r>
              <a:rPr lang="id-ID" dirty="0">
                <a:solidFill>
                  <a:schemeClr val="bg1"/>
                </a:solidFill>
              </a:rPr>
              <a:t> a</a:t>
            </a:r>
            <a:r>
              <a:rPr lang="en-US">
                <a:solidFill>
                  <a:schemeClr val="bg1"/>
                </a:solidFill>
              </a:rPr>
              <a:t>t</a:t>
            </a:r>
            <a:r>
              <a:rPr lang="id-ID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Reversing.ID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Interest in low level stuff</a:t>
            </a:r>
            <a:r>
              <a:rPr lang="id-ID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400800"/>
            <a:ext cx="2895600" cy="365125"/>
          </a:xfrm>
        </p:spPr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863181"/>
            <a:ext cx="2305050" cy="2305050"/>
          </a:xfrm>
          <a:prstGeom prst="rect">
            <a:avLst/>
          </a:prstGeom>
        </p:spPr>
      </p:pic>
      <p:sp>
        <p:nvSpPr>
          <p:cNvPr id="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2"/>
          <p:cNvPicPr/>
          <p:nvPr/>
        </p:nvPicPr>
        <p:blipFill>
          <a:blip r:embed="rId4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1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 descr="F:\Jogja\lucu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610100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Jogja\lucu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46" y="2678444"/>
            <a:ext cx="3695700" cy="70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Jogja\lucu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4" y="3290646"/>
            <a:ext cx="2762250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Jogja\lucu\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4058140"/>
            <a:ext cx="3248025" cy="590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9" name="Picture 2" descr="F:\Jogja\lucu\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7" y="4495801"/>
            <a:ext cx="27622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3082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2" name="Picture 2" descr="F:\Jogja\lucu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2" y="1601692"/>
            <a:ext cx="27622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Jogja\lucu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4" y="3319463"/>
            <a:ext cx="3600450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Jogja\lucu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83404"/>
            <a:ext cx="3315602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F:\Jogja\lucu\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2" y="4406265"/>
            <a:ext cx="2762250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9" name="Picture 7" descr="F:\Jogja\lucu\Screenshot_2017-02-14_18-06-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41" y="2314375"/>
            <a:ext cx="2702835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25541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47" name="CustomShape 7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8" name="Picture 8" descr="F:\Jogja\lucu\Screenshot_2017-02-14_18-15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5773498" cy="320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F:\Jogja\lucu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1"/>
            <a:ext cx="3790950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644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1447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685800" y="2743200"/>
            <a:ext cx="7769520" cy="109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id-ID" sz="5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  <a:ea typeface="BatangChe"/>
              </a:rPr>
              <a:t>IT HAPPENS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072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" name="Picture 12" descr="http://www.gifbooster.com/wp-content/uploads/3334/cartoon-man-looking-at-computer-monitor-meme_3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8" y="1817705"/>
            <a:ext cx="4762500" cy="26765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7400" y="22860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</a:rPr>
              <a:t>So...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DRACOS LINUX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8277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3"/>
          <a:stretch/>
        </p:blipFill>
        <p:spPr>
          <a:xfrm>
            <a:off x="1181520" y="1785330"/>
            <a:ext cx="6409440" cy="3552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3591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0" y="-5832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Line 2"/>
          <p:cNvSpPr/>
          <p:nvPr/>
        </p:nvSpPr>
        <p:spPr>
          <a:xfrm>
            <a:off x="0" y="45576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Picture 2"/>
          <p:cNvPicPr/>
          <p:nvPr/>
        </p:nvPicPr>
        <p:blipFill>
          <a:blip r:embed="rId3"/>
          <a:stretch/>
        </p:blipFill>
        <p:spPr>
          <a:xfrm>
            <a:off x="91440" y="3888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60" name="CustomShape 3"/>
          <p:cNvSpPr/>
          <p:nvPr/>
        </p:nvSpPr>
        <p:spPr>
          <a:xfrm>
            <a:off x="6900840" y="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4"/>
          <a:stretch/>
        </p:blipFill>
        <p:spPr>
          <a:xfrm>
            <a:off x="0" y="1446570"/>
            <a:ext cx="9141120" cy="4551840"/>
          </a:xfrm>
          <a:prstGeom prst="rect">
            <a:avLst/>
          </a:prstGeom>
          <a:ln>
            <a:noFill/>
          </a:ln>
        </p:spPr>
      </p:pic>
      <p:sp>
        <p:nvSpPr>
          <p:cNvPr id="362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6"/>
          <p:cNvSpPr/>
          <p:nvPr/>
        </p:nvSpPr>
        <p:spPr>
          <a:xfrm>
            <a:off x="1094760" y="15887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GTK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MENU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6296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2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43" name="CustomShape 5"/>
          <p:cNvSpPr/>
          <p:nvPr/>
        </p:nvSpPr>
        <p:spPr>
          <a:xfrm>
            <a:off x="6900840" y="9504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3"/>
          <a:stretch/>
        </p:blipFill>
        <p:spPr>
          <a:xfrm>
            <a:off x="0" y="1486170"/>
            <a:ext cx="9141480" cy="396936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8672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9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450" name="CustomShape 5"/>
          <p:cNvSpPr/>
          <p:nvPr/>
        </p:nvSpPr>
        <p:spPr>
          <a:xfrm>
            <a:off x="6900840" y="9504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FEA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TURES IN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DRACOS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Picture 6"/>
          <p:cNvPicPr/>
          <p:nvPr/>
        </p:nvPicPr>
        <p:blipFill>
          <a:blip r:embed="rId3"/>
          <a:stretch/>
        </p:blipFill>
        <p:spPr>
          <a:xfrm>
            <a:off x="0" y="1405890"/>
            <a:ext cx="9141840" cy="415584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0339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764880" y="2743200"/>
            <a:ext cx="7769520" cy="109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id-ID" sz="5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  <a:ea typeface="BatangChe"/>
              </a:rPr>
              <a:t>FIRE UP THE VM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280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solidFill>
                  <a:schemeClr val="bg1"/>
                </a:solidFill>
              </a:rPr>
              <a:t>Now tell me yours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/>
              <a:t>3</a:t>
            </a:fld>
            <a:endParaRPr lang="en-US"/>
          </a:p>
        </p:txBody>
      </p:sp>
      <p:sp>
        <p:nvSpPr>
          <p:cNvPr id="6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Box 1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57084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083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x-none" altLang="en-US" dirty="0">
                <a:solidFill>
                  <a:schemeClr val="bg1"/>
                </a:solidFill>
              </a:rPr>
              <a:t>In this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Install dracOs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id-ID" dirty="0">
                <a:solidFill>
                  <a:schemeClr val="bg1"/>
                </a:solidFill>
              </a:rPr>
              <a:t>Configure network (use NAT or bridge)</a:t>
            </a:r>
          </a:p>
          <a:p>
            <a:r>
              <a:rPr lang="id-ID" dirty="0">
                <a:solidFill>
                  <a:schemeClr val="bg1"/>
                </a:solidFill>
              </a:rPr>
              <a:t>Ping my machine from dracOs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id-ID" dirty="0">
                <a:solidFill>
                  <a:schemeClr val="bg1"/>
                </a:solidFill>
              </a:rPr>
              <a:t>Try the user interface (DWM)</a:t>
            </a:r>
          </a:p>
          <a:p>
            <a:r>
              <a:rPr lang="id-ID" dirty="0">
                <a:solidFill>
                  <a:schemeClr val="bg1"/>
                </a:solidFill>
              </a:rPr>
              <a:t>Install a package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400800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863181"/>
            <a:ext cx="2305050" cy="2305050"/>
          </a:xfrm>
          <a:prstGeom prst="rect">
            <a:avLst/>
          </a:prstGeom>
        </p:spPr>
      </p:pic>
      <p:sp>
        <p:nvSpPr>
          <p:cNvPr id="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2"/>
          <p:cNvPicPr/>
          <p:nvPr/>
        </p:nvPicPr>
        <p:blipFill>
          <a:blip r:embed="rId4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1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92081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764880" y="2667000"/>
            <a:ext cx="7769520" cy="109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id-ID" sz="5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  <a:ea typeface="BatangChe"/>
              </a:rPr>
              <a:t>ARE YOU A HACKER?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9800" y="4800600"/>
            <a:ext cx="293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You might be, but I am not</a:t>
            </a:r>
          </a:p>
        </p:txBody>
      </p:sp>
    </p:spTree>
    <p:extLst>
      <p:ext uri="{BB962C8B-B14F-4D97-AF65-F5344CB8AC3E}">
        <p14:creationId xmlns:p14="http://schemas.microsoft.com/office/powerpoint/2010/main" val="9506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890718"/>
            <a:ext cx="7776864" cy="540613"/>
          </a:xfrm>
        </p:spPr>
        <p:txBody>
          <a:bodyPr/>
          <a:lstStyle/>
          <a:p>
            <a:r>
              <a:rPr lang="en-US" b="1" dirty="0"/>
              <a:t>Information Security </a:t>
            </a:r>
            <a:r>
              <a:rPr lang="en-US" b="1" dirty="0">
                <a:solidFill>
                  <a:schemeClr val="accent1"/>
                </a:solidFill>
              </a:rPr>
              <a:t>is Like Football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1"/>
          </p:nvPr>
        </p:nvSpPr>
        <p:spPr>
          <a:xfrm>
            <a:off x="89502" y="3140560"/>
            <a:ext cx="2097114" cy="16690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Formation = </a:t>
            </a:r>
            <a:r>
              <a:rPr lang="en-US" b="1" dirty="0">
                <a:solidFill>
                  <a:srgbClr val="AF4BFF"/>
                </a:solidFill>
              </a:rPr>
              <a:t>Framework</a:t>
            </a:r>
          </a:p>
          <a:p>
            <a:pPr>
              <a:buFontTx/>
              <a:buChar char="-"/>
            </a:pPr>
            <a:r>
              <a:rPr lang="en-US" dirty="0"/>
              <a:t>ISO/IEC 27001</a:t>
            </a:r>
          </a:p>
          <a:p>
            <a:pPr>
              <a:buFontTx/>
              <a:buChar char="-"/>
            </a:pPr>
            <a:r>
              <a:rPr lang="en-US" dirty="0"/>
              <a:t>NIST SP 800 (Computer Security)</a:t>
            </a:r>
          </a:p>
          <a:p>
            <a:pPr>
              <a:buFontTx/>
              <a:buChar char="-"/>
            </a:pPr>
            <a:r>
              <a:rPr lang="en-US" dirty="0"/>
              <a:t>PCI DSS</a:t>
            </a:r>
          </a:p>
          <a:p>
            <a:pPr>
              <a:buFontTx/>
              <a:buChar char="-"/>
            </a:pPr>
            <a:r>
              <a:rPr lang="en-US" dirty="0"/>
              <a:t>HIPAA</a:t>
            </a:r>
          </a:p>
          <a:p>
            <a:pPr>
              <a:buFontTx/>
              <a:buChar char="-"/>
            </a:pPr>
            <a:r>
              <a:rPr lang="en-US" dirty="0"/>
              <a:t>ISMF</a:t>
            </a:r>
          </a:p>
        </p:txBody>
      </p:sp>
      <p:sp>
        <p:nvSpPr>
          <p:cNvPr id="23" name="Oval 22"/>
          <p:cNvSpPr/>
          <p:nvPr/>
        </p:nvSpPr>
        <p:spPr>
          <a:xfrm>
            <a:off x="7928163" y="4109219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8036174" y="4165263"/>
            <a:ext cx="329883" cy="399625"/>
            <a:chOff x="4106004" y="2505543"/>
            <a:chExt cx="1012454" cy="1226499"/>
          </a:xfrm>
        </p:grpSpPr>
        <p:grpSp>
          <p:nvGrpSpPr>
            <p:cNvPr id="148" name="Group 147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179" name="Freeform 178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0" name="Freeform 179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186" name="Freeform 185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3" name="Freeform 182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4212849" y="2505543"/>
              <a:ext cx="786522" cy="994508"/>
              <a:chOff x="4488489" y="2319427"/>
              <a:chExt cx="786522" cy="994508"/>
            </a:xfrm>
          </p:grpSpPr>
          <p:sp>
            <p:nvSpPr>
              <p:cNvPr id="150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1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Freeform 151"/>
              <p:cNvSpPr>
                <a:spLocks/>
              </p:cNvSpPr>
              <p:nvPr/>
            </p:nvSpPr>
            <p:spPr bwMode="auto">
              <a:xfrm flipH="1" flipV="1">
                <a:off x="4551608" y="2502799"/>
                <a:ext cx="664193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173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5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6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7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8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167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8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9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0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1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2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55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7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164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5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6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160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1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2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3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74" name="Group 73"/>
          <p:cNvGrpSpPr/>
          <p:nvPr/>
        </p:nvGrpSpPr>
        <p:grpSpPr>
          <a:xfrm rot="16200000">
            <a:off x="828172" y="1519036"/>
            <a:ext cx="289830" cy="1932377"/>
            <a:chOff x="1225378" y="507330"/>
            <a:chExt cx="289831" cy="1932376"/>
          </a:xfrm>
        </p:grpSpPr>
        <p:cxnSp>
          <p:nvCxnSpPr>
            <p:cNvPr id="75" name="Straight Connector 74"/>
            <p:cNvCxnSpPr>
              <a:endCxn id="76" idx="0"/>
            </p:cNvCxnSpPr>
            <p:nvPr/>
          </p:nvCxnSpPr>
          <p:spPr>
            <a:xfrm rot="5400000" flipV="1">
              <a:off x="549020" y="1328599"/>
              <a:ext cx="1642544" cy="5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1225378" y="2149873"/>
              <a:ext cx="289831" cy="28983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2782232" y="1519036"/>
            <a:ext cx="289830" cy="1932377"/>
            <a:chOff x="1225378" y="507330"/>
            <a:chExt cx="289831" cy="1932376"/>
          </a:xfrm>
        </p:grpSpPr>
        <p:cxnSp>
          <p:nvCxnSpPr>
            <p:cNvPr id="80" name="Straight Connector 79"/>
            <p:cNvCxnSpPr>
              <a:endCxn id="81" idx="0"/>
            </p:cNvCxnSpPr>
            <p:nvPr/>
          </p:nvCxnSpPr>
          <p:spPr>
            <a:xfrm rot="5400000" flipV="1">
              <a:off x="549020" y="1328599"/>
              <a:ext cx="1642544" cy="5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1225378" y="2149873"/>
              <a:ext cx="289831" cy="28983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rot="16200000">
            <a:off x="4689320" y="1519036"/>
            <a:ext cx="289830" cy="1932377"/>
            <a:chOff x="1225378" y="507330"/>
            <a:chExt cx="289831" cy="1932376"/>
          </a:xfrm>
        </p:grpSpPr>
        <p:cxnSp>
          <p:nvCxnSpPr>
            <p:cNvPr id="83" name="Straight Connector 82"/>
            <p:cNvCxnSpPr>
              <a:endCxn id="84" idx="0"/>
            </p:cNvCxnSpPr>
            <p:nvPr/>
          </p:nvCxnSpPr>
          <p:spPr>
            <a:xfrm rot="5400000" flipV="1">
              <a:off x="549020" y="1328599"/>
              <a:ext cx="1642544" cy="5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1225378" y="2149873"/>
              <a:ext cx="289831" cy="28983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rot="16200000">
            <a:off x="7328744" y="814885"/>
            <a:ext cx="289830" cy="3340682"/>
            <a:chOff x="1225378" y="507330"/>
            <a:chExt cx="289831" cy="3340681"/>
          </a:xfrm>
        </p:grpSpPr>
        <p:cxnSp>
          <p:nvCxnSpPr>
            <p:cNvPr id="86" name="Straight Connector 85"/>
            <p:cNvCxnSpPr>
              <a:endCxn id="87" idx="0"/>
            </p:cNvCxnSpPr>
            <p:nvPr/>
          </p:nvCxnSpPr>
          <p:spPr>
            <a:xfrm rot="5400000" flipV="1">
              <a:off x="549020" y="1328599"/>
              <a:ext cx="1642544" cy="5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1225378" y="2149873"/>
              <a:ext cx="289831" cy="28983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400">
                <a:solidFill>
                  <a:srgbClr val="FFFFFF"/>
                </a:solidFill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400000" flipV="1">
              <a:off x="672281" y="3150002"/>
              <a:ext cx="139601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75556" y="1908993"/>
            <a:ext cx="2430270" cy="300082"/>
          </a:xfrm>
          <a:prstGeom prst="rect">
            <a:avLst/>
          </a:prstGeom>
          <a:noFill/>
        </p:spPr>
        <p:txBody>
          <a:bodyPr wrap="square" lIns="36000" rIns="36000" rtlCol="0" anchor="b">
            <a:spAutoFit/>
          </a:bodyPr>
          <a:lstStyle/>
          <a:p>
            <a:pPr algn="ctr"/>
            <a:r>
              <a:rPr lang="en-US" sz="1350" b="1" dirty="0">
                <a:solidFill>
                  <a:srgbClr val="19A2D9"/>
                </a:solidFill>
                <a:latin typeface="Roboto Slab"/>
              </a:rPr>
              <a:t>GK-DEFENDER</a:t>
            </a:r>
            <a:endParaRPr lang="uk-UA" sz="1350" b="1" dirty="0">
              <a:solidFill>
                <a:srgbClr val="19A2D9"/>
              </a:solidFill>
              <a:latin typeface="Roboto Slab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890433" y="2761378"/>
            <a:ext cx="1715972" cy="300082"/>
          </a:xfrm>
          <a:prstGeom prst="rect">
            <a:avLst/>
          </a:prstGeom>
          <a:noFill/>
        </p:spPr>
        <p:txBody>
          <a:bodyPr wrap="square" lIns="36000" rIns="36000" rtlCol="0" anchor="t">
            <a:spAutoFit/>
          </a:bodyPr>
          <a:lstStyle/>
          <a:p>
            <a:pPr algn="ctr"/>
            <a:r>
              <a:rPr lang="en-US" sz="1350" b="1" dirty="0">
                <a:solidFill>
                  <a:srgbClr val="FF941A"/>
                </a:solidFill>
                <a:latin typeface="Roboto Slab"/>
              </a:rPr>
              <a:t>MIDFIELDER</a:t>
            </a:r>
            <a:endParaRPr lang="uk-UA" sz="1350" b="1" dirty="0">
              <a:solidFill>
                <a:srgbClr val="FF941A"/>
              </a:solidFill>
              <a:latin typeface="Roboto Slab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797520" y="1931499"/>
            <a:ext cx="1715972" cy="300082"/>
          </a:xfrm>
          <a:prstGeom prst="rect">
            <a:avLst/>
          </a:prstGeom>
          <a:noFill/>
        </p:spPr>
        <p:txBody>
          <a:bodyPr wrap="square" lIns="36000" rIns="36000" rtlCol="0" anchor="b">
            <a:spAutoFit/>
          </a:bodyPr>
          <a:lstStyle/>
          <a:p>
            <a:pPr algn="ctr"/>
            <a:r>
              <a:rPr lang="en-US" sz="1350" b="1" dirty="0">
                <a:solidFill>
                  <a:srgbClr val="14AA96"/>
                </a:solidFill>
                <a:latin typeface="Roboto Slab"/>
              </a:rPr>
              <a:t>STRIKER</a:t>
            </a:r>
            <a:endParaRPr lang="uk-UA" sz="1350" b="1" dirty="0">
              <a:solidFill>
                <a:srgbClr val="14AA96"/>
              </a:solidFill>
              <a:latin typeface="Roboto Slab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754596" y="2761378"/>
            <a:ext cx="1715972" cy="300082"/>
          </a:xfrm>
          <a:prstGeom prst="rect">
            <a:avLst/>
          </a:prstGeom>
          <a:noFill/>
        </p:spPr>
        <p:txBody>
          <a:bodyPr wrap="square" lIns="36000" rIns="36000" rtlCol="0" anchor="t">
            <a:spAutoFit/>
          </a:bodyPr>
          <a:lstStyle/>
          <a:p>
            <a:pPr algn="ctr"/>
            <a:r>
              <a:rPr lang="en-US" sz="1350" b="1" dirty="0">
                <a:solidFill>
                  <a:srgbClr val="FFFF00"/>
                </a:solidFill>
                <a:latin typeface="Roboto Slab"/>
              </a:rPr>
              <a:t>COACH</a:t>
            </a:r>
            <a:endParaRPr lang="uk-UA" sz="1350" b="1" dirty="0">
              <a:solidFill>
                <a:srgbClr val="FFFF00"/>
              </a:solidFill>
              <a:latin typeface="Roboto Sla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91" y="3140560"/>
            <a:ext cx="4363028" cy="2726892"/>
          </a:xfrm>
          <a:prstGeom prst="rect">
            <a:avLst/>
          </a:prstGeom>
        </p:spPr>
      </p:pic>
      <p:sp>
        <p:nvSpPr>
          <p:cNvPr id="68" name="Content Placeholder 9"/>
          <p:cNvSpPr txBox="1">
            <a:spLocks/>
          </p:cNvSpPr>
          <p:nvPr/>
        </p:nvSpPr>
        <p:spPr>
          <a:xfrm>
            <a:off x="889763" y="2534896"/>
            <a:ext cx="1845078" cy="62407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050" b="1" dirty="0" err="1">
                <a:solidFill>
                  <a:srgbClr val="FFFFFF"/>
                </a:solidFill>
              </a:rPr>
              <a:t>Sysadmin</a:t>
            </a:r>
            <a:r>
              <a:rPr lang="en-US" sz="1050" b="1" dirty="0">
                <a:solidFill>
                  <a:srgbClr val="FFFFFF"/>
                </a:solidFill>
              </a:rPr>
              <a:t>, Network, Firewall, SIEM, etc.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9" name="Content Placeholder 9"/>
          <p:cNvSpPr txBox="1">
            <a:spLocks/>
          </p:cNvSpPr>
          <p:nvPr/>
        </p:nvSpPr>
        <p:spPr>
          <a:xfrm>
            <a:off x="2834934" y="1646803"/>
            <a:ext cx="1845078" cy="76170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050" b="1" dirty="0">
                <a:solidFill>
                  <a:srgbClr val="FFFFFF"/>
                </a:solidFill>
              </a:rPr>
              <a:t>InfoSec Officer, Risk Management Internal, Compliance, etc.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0" name="Content Placeholder 9"/>
          <p:cNvSpPr txBox="1">
            <a:spLocks/>
          </p:cNvSpPr>
          <p:nvPr/>
        </p:nvSpPr>
        <p:spPr>
          <a:xfrm>
            <a:off x="4689224" y="2534897"/>
            <a:ext cx="1845078" cy="5920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050" b="1" dirty="0">
                <a:solidFill>
                  <a:srgbClr val="FFFFFF"/>
                </a:solidFill>
              </a:rPr>
              <a:t>InfoSec Consultant, </a:t>
            </a:r>
            <a:r>
              <a:rPr lang="en-US" sz="1050" b="1" dirty="0" err="1">
                <a:solidFill>
                  <a:srgbClr val="FFFFFF"/>
                </a:solidFill>
              </a:rPr>
              <a:t>Pentester</a:t>
            </a:r>
            <a:r>
              <a:rPr lang="en-US" sz="1050" b="1" dirty="0">
                <a:solidFill>
                  <a:srgbClr val="FFFFFF"/>
                </a:solidFill>
              </a:rPr>
              <a:t>, etc.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2731777" y="4246386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839789" y="4302430"/>
            <a:ext cx="329883" cy="399625"/>
            <a:chOff x="4106004" y="2505543"/>
            <a:chExt cx="1012454" cy="1226499"/>
          </a:xfrm>
        </p:grpSpPr>
        <p:grpSp>
          <p:nvGrpSpPr>
            <p:cNvPr id="73" name="Group 72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128" name="Freeform 127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9" name="Freeform 128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5" name="Freeform 124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78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115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0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109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4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106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102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30" name="Oval 129"/>
          <p:cNvSpPr/>
          <p:nvPr/>
        </p:nvSpPr>
        <p:spPr>
          <a:xfrm>
            <a:off x="3645861" y="3266982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3753872" y="3323026"/>
            <a:ext cx="329883" cy="399625"/>
            <a:chOff x="4106004" y="2505543"/>
            <a:chExt cx="1012454" cy="1226499"/>
          </a:xfrm>
        </p:grpSpPr>
        <p:grpSp>
          <p:nvGrpSpPr>
            <p:cNvPr id="132" name="Group 131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204" name="Freeform 203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7" name="Group 206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211" name="Freeform 210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2" name="Freeform 211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08" name="Freeform 207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9" name="Freeform 208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134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135"/>
              <p:cNvSpPr>
                <a:spLocks/>
              </p:cNvSpPr>
              <p:nvPr/>
            </p:nvSpPr>
            <p:spPr bwMode="auto">
              <a:xfrm flipH="1" flipV="1">
                <a:off x="4551608" y="2465260"/>
                <a:ext cx="664193" cy="811137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198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0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1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2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3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192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3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5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6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9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0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1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189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0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1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144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6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8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13" name="Oval 212"/>
          <p:cNvSpPr/>
          <p:nvPr/>
        </p:nvSpPr>
        <p:spPr>
          <a:xfrm>
            <a:off x="3645861" y="5211198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3753872" y="5267242"/>
            <a:ext cx="329883" cy="399625"/>
            <a:chOff x="4106004" y="2505543"/>
            <a:chExt cx="1012454" cy="1226499"/>
          </a:xfrm>
        </p:grpSpPr>
        <p:grpSp>
          <p:nvGrpSpPr>
            <p:cNvPr id="215" name="Group 214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246" name="Freeform 245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8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253" name="Freeform 252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4" name="Freeform 253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0" name="Freeform 249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Freeform 250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2" name="Freeform 251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217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8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9" name="Freeform 218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20" name="Group 219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240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1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2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3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4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5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21" name="Group 220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234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5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6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7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8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9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2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25" name="Group 224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231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3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26" name="Group 225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227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8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9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55" name="Oval 254"/>
          <p:cNvSpPr/>
          <p:nvPr/>
        </p:nvSpPr>
        <p:spPr>
          <a:xfrm>
            <a:off x="3443265" y="4490804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256" name="Group 255"/>
          <p:cNvGrpSpPr/>
          <p:nvPr/>
        </p:nvGrpSpPr>
        <p:grpSpPr>
          <a:xfrm>
            <a:off x="3551277" y="4546848"/>
            <a:ext cx="329883" cy="399625"/>
            <a:chOff x="4106004" y="2505543"/>
            <a:chExt cx="1012454" cy="1226499"/>
          </a:xfrm>
        </p:grpSpPr>
        <p:grpSp>
          <p:nvGrpSpPr>
            <p:cNvPr id="257" name="Group 256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288" name="Freeform 287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9" name="Freeform 288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0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295" name="Freeform 294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6" name="Freeform 295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92" name="Freeform 291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3" name="Freeform 292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4" name="Freeform 293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259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0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62" name="Group 261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282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3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4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5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6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7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276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7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8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9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0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1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4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5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6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273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4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5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269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0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1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2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97" name="Oval 296"/>
          <p:cNvSpPr/>
          <p:nvPr/>
        </p:nvSpPr>
        <p:spPr>
          <a:xfrm>
            <a:off x="3445515" y="3864615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298" name="Group 297"/>
          <p:cNvGrpSpPr/>
          <p:nvPr/>
        </p:nvGrpSpPr>
        <p:grpSpPr>
          <a:xfrm>
            <a:off x="3553527" y="3920659"/>
            <a:ext cx="329883" cy="399625"/>
            <a:chOff x="4106004" y="2505543"/>
            <a:chExt cx="1012454" cy="1226499"/>
          </a:xfrm>
        </p:grpSpPr>
        <p:grpSp>
          <p:nvGrpSpPr>
            <p:cNvPr id="299" name="Group 298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330" name="Freeform 329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2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33" name="Group 332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337" name="Freeform 336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8" name="Freeform 337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34" name="Freeform 333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Freeform 334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301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2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3" name="Freeform 302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4" name="Group 303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324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5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6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7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8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9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318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9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0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1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2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3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06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7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8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9" name="Group 308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315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6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7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10" name="Group 309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311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2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3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4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39" name="Oval 338"/>
          <p:cNvSpPr/>
          <p:nvPr/>
        </p:nvSpPr>
        <p:spPr>
          <a:xfrm>
            <a:off x="4332356" y="3896783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340" name="Group 339"/>
          <p:cNvGrpSpPr/>
          <p:nvPr/>
        </p:nvGrpSpPr>
        <p:grpSpPr>
          <a:xfrm>
            <a:off x="4440368" y="3952827"/>
            <a:ext cx="329883" cy="399625"/>
            <a:chOff x="4106004" y="2505543"/>
            <a:chExt cx="1012454" cy="1226499"/>
          </a:xfrm>
        </p:grpSpPr>
        <p:grpSp>
          <p:nvGrpSpPr>
            <p:cNvPr id="341" name="Group 340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372" name="Freeform 371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Freeform 372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4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75" name="Group 374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379" name="Freeform 378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0" name="Freeform 379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76" name="Freeform 375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7" name="Freeform 376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" name="Freeform 377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343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4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5" name="Freeform 344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366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7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8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9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0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1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47" name="Group 346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360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1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2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3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4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5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48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9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0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51" name="Group 350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357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8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9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353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4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5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6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81" name="Oval 380"/>
          <p:cNvSpPr/>
          <p:nvPr/>
        </p:nvSpPr>
        <p:spPr>
          <a:xfrm>
            <a:off x="4345182" y="4575177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382" name="Group 381"/>
          <p:cNvGrpSpPr/>
          <p:nvPr/>
        </p:nvGrpSpPr>
        <p:grpSpPr>
          <a:xfrm>
            <a:off x="4453194" y="4631220"/>
            <a:ext cx="329883" cy="399625"/>
            <a:chOff x="4106004" y="2505543"/>
            <a:chExt cx="1012454" cy="1226499"/>
          </a:xfrm>
        </p:grpSpPr>
        <p:grpSp>
          <p:nvGrpSpPr>
            <p:cNvPr id="383" name="Group 382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414" name="Freeform 413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5" name="Freeform 414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6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17" name="Group 416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421" name="Freeform 420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2" name="Freeform 421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8" name="Freeform 417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" name="Freeform 418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0" name="Freeform 419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385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6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7" name="Freeform 386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88" name="Group 387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408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9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0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1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2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3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402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3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4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5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6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7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90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1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2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93" name="Group 392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399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0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1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395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6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7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8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23" name="Oval 422"/>
          <p:cNvSpPr/>
          <p:nvPr/>
        </p:nvSpPr>
        <p:spPr>
          <a:xfrm>
            <a:off x="5018453" y="5111139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424" name="Group 423"/>
          <p:cNvGrpSpPr/>
          <p:nvPr/>
        </p:nvGrpSpPr>
        <p:grpSpPr>
          <a:xfrm>
            <a:off x="5126465" y="5167183"/>
            <a:ext cx="329883" cy="399625"/>
            <a:chOff x="4106004" y="2505543"/>
            <a:chExt cx="1012454" cy="1226499"/>
          </a:xfrm>
        </p:grpSpPr>
        <p:grpSp>
          <p:nvGrpSpPr>
            <p:cNvPr id="425" name="Group 424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456" name="Freeform 455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7" name="Freeform 456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8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59" name="Group 458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463" name="Freeform 462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4" name="Freeform 463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60" name="Freeform 459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" name="Freeform 460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" name="Freeform 461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26" name="Group 425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427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8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9" name="Freeform 428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450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1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2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3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4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5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31" name="Group 430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444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5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6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7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8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9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32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441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2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3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437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8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9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0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65" name="Oval 464"/>
          <p:cNvSpPr/>
          <p:nvPr/>
        </p:nvSpPr>
        <p:spPr>
          <a:xfrm>
            <a:off x="5023039" y="3418691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466" name="Group 465"/>
          <p:cNvGrpSpPr/>
          <p:nvPr/>
        </p:nvGrpSpPr>
        <p:grpSpPr>
          <a:xfrm>
            <a:off x="5131051" y="3474735"/>
            <a:ext cx="329883" cy="399625"/>
            <a:chOff x="4106004" y="2505543"/>
            <a:chExt cx="1012454" cy="1226499"/>
          </a:xfrm>
        </p:grpSpPr>
        <p:grpSp>
          <p:nvGrpSpPr>
            <p:cNvPr id="467" name="Group 466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498" name="Freeform 497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0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01" name="Group 500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505" name="Freeform 504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6" name="Freeform 505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02" name="Freeform 501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3" name="Freeform 502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4" name="Freeform 503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469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0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1" name="Freeform 470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72" name="Group 471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492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3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4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5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6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7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73" name="Group 472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486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7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8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9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0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1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74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5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6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77" name="Group 476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483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4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5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78" name="Group 477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479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0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2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507" name="Oval 506"/>
          <p:cNvSpPr/>
          <p:nvPr/>
        </p:nvSpPr>
        <p:spPr>
          <a:xfrm>
            <a:off x="5742569" y="3889226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508" name="Group 507"/>
          <p:cNvGrpSpPr/>
          <p:nvPr/>
        </p:nvGrpSpPr>
        <p:grpSpPr>
          <a:xfrm>
            <a:off x="5850581" y="3945270"/>
            <a:ext cx="329883" cy="399625"/>
            <a:chOff x="4106004" y="2505543"/>
            <a:chExt cx="1012454" cy="1226499"/>
          </a:xfrm>
        </p:grpSpPr>
        <p:grpSp>
          <p:nvGrpSpPr>
            <p:cNvPr id="509" name="Group 508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540" name="Freeform 539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40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43" name="Group 542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547" name="Freeform 546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8" name="Freeform 547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44" name="Freeform 543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544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545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511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2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3" name="Freeform 512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14" name="Group 513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534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5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6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7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8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9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528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9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0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1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2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3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6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7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8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19" name="Group 518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525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6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7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521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2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3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4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549" name="Oval 548"/>
          <p:cNvSpPr/>
          <p:nvPr/>
        </p:nvSpPr>
        <p:spPr>
          <a:xfrm>
            <a:off x="5742569" y="4533457"/>
            <a:ext cx="548098" cy="5480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03200" dist="38100" dir="10800000" algn="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550" name="Group 549"/>
          <p:cNvGrpSpPr/>
          <p:nvPr/>
        </p:nvGrpSpPr>
        <p:grpSpPr>
          <a:xfrm>
            <a:off x="5850581" y="4589501"/>
            <a:ext cx="329883" cy="399625"/>
            <a:chOff x="4106004" y="2505543"/>
            <a:chExt cx="1012454" cy="1226499"/>
          </a:xfrm>
        </p:grpSpPr>
        <p:grpSp>
          <p:nvGrpSpPr>
            <p:cNvPr id="551" name="Group 550"/>
            <p:cNvGrpSpPr/>
            <p:nvPr/>
          </p:nvGrpSpPr>
          <p:grpSpPr>
            <a:xfrm>
              <a:off x="4106004" y="3368906"/>
              <a:ext cx="1012454" cy="363136"/>
              <a:chOff x="3571380" y="2557477"/>
              <a:chExt cx="1012454" cy="363136"/>
            </a:xfrm>
          </p:grpSpPr>
          <p:sp>
            <p:nvSpPr>
              <p:cNvPr id="582" name="Freeform 581"/>
              <p:cNvSpPr/>
              <p:nvPr/>
            </p:nvSpPr>
            <p:spPr>
              <a:xfrm>
                <a:off x="3571380" y="2557478"/>
                <a:ext cx="1012454" cy="363135"/>
              </a:xfrm>
              <a:custGeom>
                <a:avLst/>
                <a:gdLst>
                  <a:gd name="connsiteX0" fmla="*/ 266549 w 1012454"/>
                  <a:gd name="connsiteY0" fmla="*/ 0 h 363135"/>
                  <a:gd name="connsiteX1" fmla="*/ 330942 w 1012454"/>
                  <a:gd name="connsiteY1" fmla="*/ 0 h 363135"/>
                  <a:gd name="connsiteX2" fmla="*/ 347950 w 1012454"/>
                  <a:gd name="connsiteY2" fmla="*/ 20614 h 363135"/>
                  <a:gd name="connsiteX3" fmla="*/ 506227 w 1012454"/>
                  <a:gd name="connsiteY3" fmla="*/ 86174 h 363135"/>
                  <a:gd name="connsiteX4" fmla="*/ 664504 w 1012454"/>
                  <a:gd name="connsiteY4" fmla="*/ 20614 h 363135"/>
                  <a:gd name="connsiteX5" fmla="*/ 681512 w 1012454"/>
                  <a:gd name="connsiteY5" fmla="*/ 0 h 363135"/>
                  <a:gd name="connsiteX6" fmla="*/ 745905 w 1012454"/>
                  <a:gd name="connsiteY6" fmla="*/ 0 h 363135"/>
                  <a:gd name="connsiteX7" fmla="*/ 1012454 w 1012454"/>
                  <a:gd name="connsiteY7" fmla="*/ 266549 h 363135"/>
                  <a:gd name="connsiteX8" fmla="*/ 1012454 w 1012454"/>
                  <a:gd name="connsiteY8" fmla="*/ 363135 h 363135"/>
                  <a:gd name="connsiteX9" fmla="*/ 0 w 1012454"/>
                  <a:gd name="connsiteY9" fmla="*/ 363135 h 363135"/>
                  <a:gd name="connsiteX10" fmla="*/ 0 w 1012454"/>
                  <a:gd name="connsiteY10" fmla="*/ 266549 h 363135"/>
                  <a:gd name="connsiteX11" fmla="*/ 266549 w 1012454"/>
                  <a:gd name="connsiteY11" fmla="*/ 0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2454" h="363135">
                    <a:moveTo>
                      <a:pt x="266549" y="0"/>
                    </a:moveTo>
                    <a:lnTo>
                      <a:pt x="330942" y="0"/>
                    </a:lnTo>
                    <a:lnTo>
                      <a:pt x="347950" y="20614"/>
                    </a:lnTo>
                    <a:cubicBezTo>
                      <a:pt x="388457" y="61120"/>
                      <a:pt x="444416" y="86174"/>
                      <a:pt x="506227" y="86174"/>
                    </a:cubicBezTo>
                    <a:cubicBezTo>
                      <a:pt x="568038" y="86174"/>
                      <a:pt x="623997" y="61120"/>
                      <a:pt x="664504" y="20614"/>
                    </a:cubicBezTo>
                    <a:lnTo>
                      <a:pt x="681512" y="0"/>
                    </a:lnTo>
                    <a:lnTo>
                      <a:pt x="745905" y="0"/>
                    </a:lnTo>
                    <a:cubicBezTo>
                      <a:pt x="893116" y="0"/>
                      <a:pt x="1012454" y="119338"/>
                      <a:pt x="1012454" y="266549"/>
                    </a:cubicBezTo>
                    <a:lnTo>
                      <a:pt x="1012454" y="363135"/>
                    </a:lnTo>
                    <a:lnTo>
                      <a:pt x="0" y="363135"/>
                    </a:lnTo>
                    <a:lnTo>
                      <a:pt x="0" y="266549"/>
                    </a:lnTo>
                    <a:cubicBezTo>
                      <a:pt x="0" y="119338"/>
                      <a:pt x="119338" y="0"/>
                      <a:pt x="266549" y="0"/>
                    </a:cubicBez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>
              <a:xfrm>
                <a:off x="3895286" y="2560513"/>
                <a:ext cx="367279" cy="345155"/>
              </a:xfrm>
              <a:custGeom>
                <a:avLst/>
                <a:gdLst>
                  <a:gd name="connsiteX0" fmla="*/ 0 w 367279"/>
                  <a:gd name="connsiteY0" fmla="*/ 0 h 345155"/>
                  <a:gd name="connsiteX1" fmla="*/ 4182 w 367279"/>
                  <a:gd name="connsiteY1" fmla="*/ 0 h 345155"/>
                  <a:gd name="connsiteX2" fmla="*/ 19701 w 367279"/>
                  <a:gd name="connsiteY2" fmla="*/ 18809 h 345155"/>
                  <a:gd name="connsiteX3" fmla="*/ 177978 w 367279"/>
                  <a:gd name="connsiteY3" fmla="*/ 84369 h 345155"/>
                  <a:gd name="connsiteX4" fmla="*/ 336255 w 367279"/>
                  <a:gd name="connsiteY4" fmla="*/ 18809 h 345155"/>
                  <a:gd name="connsiteX5" fmla="*/ 351774 w 367279"/>
                  <a:gd name="connsiteY5" fmla="*/ 0 h 345155"/>
                  <a:gd name="connsiteX6" fmla="*/ 367279 w 367279"/>
                  <a:gd name="connsiteY6" fmla="*/ 0 h 345155"/>
                  <a:gd name="connsiteX7" fmla="*/ 183640 w 367279"/>
                  <a:gd name="connsiteY7" fmla="*/ 345155 h 345155"/>
                  <a:gd name="connsiteX8" fmla="*/ 0 w 367279"/>
                  <a:gd name="connsiteY8" fmla="*/ 0 h 34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279" h="345155">
                    <a:moveTo>
                      <a:pt x="0" y="0"/>
                    </a:moveTo>
                    <a:lnTo>
                      <a:pt x="4182" y="0"/>
                    </a:lnTo>
                    <a:lnTo>
                      <a:pt x="19701" y="18809"/>
                    </a:lnTo>
                    <a:cubicBezTo>
                      <a:pt x="60208" y="59315"/>
                      <a:pt x="116167" y="84369"/>
                      <a:pt x="177978" y="84369"/>
                    </a:cubicBezTo>
                    <a:cubicBezTo>
                      <a:pt x="239789" y="84369"/>
                      <a:pt x="295748" y="59315"/>
                      <a:pt x="336255" y="18809"/>
                    </a:cubicBezTo>
                    <a:lnTo>
                      <a:pt x="351774" y="0"/>
                    </a:lnTo>
                    <a:lnTo>
                      <a:pt x="367279" y="0"/>
                    </a:lnTo>
                    <a:lnTo>
                      <a:pt x="183640" y="345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4" name="Isosceles Triangle 180"/>
              <p:cNvSpPr/>
              <p:nvPr/>
            </p:nvSpPr>
            <p:spPr>
              <a:xfrm flipH="1" flipV="1">
                <a:off x="3985603" y="2644881"/>
                <a:ext cx="179942" cy="8930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85" name="Group 584"/>
              <p:cNvGrpSpPr/>
              <p:nvPr/>
            </p:nvGrpSpPr>
            <p:grpSpPr>
              <a:xfrm>
                <a:off x="3896224" y="2560513"/>
                <a:ext cx="366958" cy="173674"/>
                <a:chOff x="3896224" y="2560513"/>
                <a:chExt cx="366958" cy="173674"/>
              </a:xfrm>
              <a:solidFill>
                <a:srgbClr val="EAEAEA"/>
              </a:solidFill>
            </p:grpSpPr>
            <p:sp>
              <p:nvSpPr>
                <p:cNvPr id="589" name="Freeform 588"/>
                <p:cNvSpPr/>
                <p:nvPr/>
              </p:nvSpPr>
              <p:spPr>
                <a:xfrm>
                  <a:off x="3896224" y="2560513"/>
                  <a:ext cx="178318" cy="166199"/>
                </a:xfrm>
                <a:custGeom>
                  <a:avLst/>
                  <a:gdLst>
                    <a:gd name="connsiteX0" fmla="*/ 0 w 178318"/>
                    <a:gd name="connsiteY0" fmla="*/ 0 h 166199"/>
                    <a:gd name="connsiteX1" fmla="*/ 4182 w 178318"/>
                    <a:gd name="connsiteY1" fmla="*/ 0 h 166199"/>
                    <a:gd name="connsiteX2" fmla="*/ 19701 w 178318"/>
                    <a:gd name="connsiteY2" fmla="*/ 18809 h 166199"/>
                    <a:gd name="connsiteX3" fmla="*/ 177978 w 178318"/>
                    <a:gd name="connsiteY3" fmla="*/ 84369 h 166199"/>
                    <a:gd name="connsiteX4" fmla="*/ 178318 w 178318"/>
                    <a:gd name="connsiteY4" fmla="*/ 84335 h 166199"/>
                    <a:gd name="connsiteX5" fmla="*/ 88427 w 178318"/>
                    <a:gd name="connsiteY5" fmla="*/ 166199 h 166199"/>
                    <a:gd name="connsiteX6" fmla="*/ 0 w 178318"/>
                    <a:gd name="connsiteY6" fmla="*/ 0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318" h="166199">
                      <a:moveTo>
                        <a:pt x="0" y="0"/>
                      </a:moveTo>
                      <a:lnTo>
                        <a:pt x="4182" y="0"/>
                      </a:lnTo>
                      <a:lnTo>
                        <a:pt x="19701" y="18809"/>
                      </a:lnTo>
                      <a:cubicBezTo>
                        <a:pt x="60208" y="59315"/>
                        <a:pt x="116167" y="84369"/>
                        <a:pt x="177978" y="84369"/>
                      </a:cubicBezTo>
                      <a:lnTo>
                        <a:pt x="178318" y="84335"/>
                      </a:lnTo>
                      <a:lnTo>
                        <a:pt x="88427" y="1661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0" name="Freeform 589"/>
                <p:cNvSpPr/>
                <p:nvPr/>
              </p:nvSpPr>
              <p:spPr>
                <a:xfrm>
                  <a:off x="4072574" y="2560513"/>
                  <a:ext cx="190608" cy="173674"/>
                </a:xfrm>
                <a:custGeom>
                  <a:avLst/>
                  <a:gdLst>
                    <a:gd name="connsiteX0" fmla="*/ 175103 w 190608"/>
                    <a:gd name="connsiteY0" fmla="*/ 0 h 173674"/>
                    <a:gd name="connsiteX1" fmla="*/ 190608 w 190608"/>
                    <a:gd name="connsiteY1" fmla="*/ 0 h 173674"/>
                    <a:gd name="connsiteX2" fmla="*/ 98206 w 190608"/>
                    <a:gd name="connsiteY2" fmla="*/ 173674 h 173674"/>
                    <a:gd name="connsiteX3" fmla="*/ 0 w 190608"/>
                    <a:gd name="connsiteY3" fmla="*/ 84237 h 173674"/>
                    <a:gd name="connsiteX4" fmla="*/ 1307 w 190608"/>
                    <a:gd name="connsiteY4" fmla="*/ 84369 h 173674"/>
                    <a:gd name="connsiteX5" fmla="*/ 159584 w 190608"/>
                    <a:gd name="connsiteY5" fmla="*/ 18809 h 173674"/>
                    <a:gd name="connsiteX6" fmla="*/ 175103 w 190608"/>
                    <a:gd name="connsiteY6" fmla="*/ 0 h 17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608" h="173674">
                      <a:moveTo>
                        <a:pt x="175103" y="0"/>
                      </a:moveTo>
                      <a:lnTo>
                        <a:pt x="190608" y="0"/>
                      </a:lnTo>
                      <a:lnTo>
                        <a:pt x="98206" y="173674"/>
                      </a:lnTo>
                      <a:lnTo>
                        <a:pt x="0" y="84237"/>
                      </a:lnTo>
                      <a:lnTo>
                        <a:pt x="1307" y="84369"/>
                      </a:lnTo>
                      <a:cubicBezTo>
                        <a:pt x="63118" y="84369"/>
                        <a:pt x="119077" y="59315"/>
                        <a:pt x="159584" y="18809"/>
                      </a:cubicBezTo>
                      <a:lnTo>
                        <a:pt x="1751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86" name="Freeform 585"/>
              <p:cNvSpPr/>
              <p:nvPr/>
            </p:nvSpPr>
            <p:spPr>
              <a:xfrm flipH="1" flipV="1">
                <a:off x="3817307" y="2557477"/>
                <a:ext cx="267081" cy="363135"/>
              </a:xfrm>
              <a:custGeom>
                <a:avLst/>
                <a:gdLst>
                  <a:gd name="connsiteX0" fmla="*/ 251492 w 267081"/>
                  <a:gd name="connsiteY0" fmla="*/ 363135 h 363135"/>
                  <a:gd name="connsiteX1" fmla="*/ 183089 w 267081"/>
                  <a:gd name="connsiteY1" fmla="*/ 363135 h 363135"/>
                  <a:gd name="connsiteX2" fmla="*/ 142607 w 267081"/>
                  <a:gd name="connsiteY2" fmla="*/ 278499 h 363135"/>
                  <a:gd name="connsiteX3" fmla="*/ 143429 w 267081"/>
                  <a:gd name="connsiteY3" fmla="*/ 279048 h 363135"/>
                  <a:gd name="connsiteX4" fmla="*/ 0 w 267081"/>
                  <a:gd name="connsiteY4" fmla="*/ 0 h 363135"/>
                  <a:gd name="connsiteX5" fmla="*/ 24423 w 267081"/>
                  <a:gd name="connsiteY5" fmla="*/ 0 h 363135"/>
                  <a:gd name="connsiteX6" fmla="*/ 221045 w 267081"/>
                  <a:gd name="connsiteY6" fmla="*/ 208107 h 363135"/>
                  <a:gd name="connsiteX7" fmla="*/ 152270 w 267081"/>
                  <a:gd name="connsiteY7" fmla="*/ 284947 h 363135"/>
                  <a:gd name="connsiteX8" fmla="*/ 267081 w 267081"/>
                  <a:gd name="connsiteY8" fmla="*/ 361564 h 363135"/>
                  <a:gd name="connsiteX9" fmla="*/ 251492 w 267081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81" h="363135">
                    <a:moveTo>
                      <a:pt x="251492" y="363135"/>
                    </a:moveTo>
                    <a:lnTo>
                      <a:pt x="183089" y="363135"/>
                    </a:lnTo>
                    <a:lnTo>
                      <a:pt x="142607" y="278499"/>
                    </a:lnTo>
                    <a:lnTo>
                      <a:pt x="143429" y="279048"/>
                    </a:lnTo>
                    <a:lnTo>
                      <a:pt x="0" y="0"/>
                    </a:lnTo>
                    <a:lnTo>
                      <a:pt x="24423" y="0"/>
                    </a:lnTo>
                    <a:lnTo>
                      <a:pt x="221045" y="208107"/>
                    </a:lnTo>
                    <a:lnTo>
                      <a:pt x="152270" y="284947"/>
                    </a:lnTo>
                    <a:lnTo>
                      <a:pt x="267081" y="361564"/>
                    </a:lnTo>
                    <a:lnTo>
                      <a:pt x="251492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7" name="Freeform 586"/>
              <p:cNvSpPr/>
              <p:nvPr/>
            </p:nvSpPr>
            <p:spPr>
              <a:xfrm flipV="1">
                <a:off x="4071486" y="2557477"/>
                <a:ext cx="266334" cy="363135"/>
              </a:xfrm>
              <a:custGeom>
                <a:avLst/>
                <a:gdLst>
                  <a:gd name="connsiteX0" fmla="*/ 183089 w 266334"/>
                  <a:gd name="connsiteY0" fmla="*/ 363135 h 363135"/>
                  <a:gd name="connsiteX1" fmla="*/ 245799 w 266334"/>
                  <a:gd name="connsiteY1" fmla="*/ 363135 h 363135"/>
                  <a:gd name="connsiteX2" fmla="*/ 266334 w 266334"/>
                  <a:gd name="connsiteY2" fmla="*/ 361065 h 363135"/>
                  <a:gd name="connsiteX3" fmla="*/ 152270 w 266334"/>
                  <a:gd name="connsiteY3" fmla="*/ 284947 h 363135"/>
                  <a:gd name="connsiteX4" fmla="*/ 221045 w 266334"/>
                  <a:gd name="connsiteY4" fmla="*/ 208107 h 363135"/>
                  <a:gd name="connsiteX5" fmla="*/ 24423 w 266334"/>
                  <a:gd name="connsiteY5" fmla="*/ 0 h 363135"/>
                  <a:gd name="connsiteX6" fmla="*/ 0 w 266334"/>
                  <a:gd name="connsiteY6" fmla="*/ 0 h 363135"/>
                  <a:gd name="connsiteX7" fmla="*/ 143429 w 266334"/>
                  <a:gd name="connsiteY7" fmla="*/ 279048 h 363135"/>
                  <a:gd name="connsiteX8" fmla="*/ 142607 w 266334"/>
                  <a:gd name="connsiteY8" fmla="*/ 278499 h 363135"/>
                  <a:gd name="connsiteX9" fmla="*/ 183089 w 266334"/>
                  <a:gd name="connsiteY9" fmla="*/ 363135 h 36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334" h="363135">
                    <a:moveTo>
                      <a:pt x="183089" y="363135"/>
                    </a:moveTo>
                    <a:lnTo>
                      <a:pt x="245799" y="363135"/>
                    </a:lnTo>
                    <a:lnTo>
                      <a:pt x="266334" y="361065"/>
                    </a:lnTo>
                    <a:lnTo>
                      <a:pt x="152270" y="284947"/>
                    </a:lnTo>
                    <a:lnTo>
                      <a:pt x="221045" y="208107"/>
                    </a:lnTo>
                    <a:lnTo>
                      <a:pt x="24423" y="0"/>
                    </a:lnTo>
                    <a:lnTo>
                      <a:pt x="0" y="0"/>
                    </a:lnTo>
                    <a:lnTo>
                      <a:pt x="143429" y="279048"/>
                    </a:lnTo>
                    <a:lnTo>
                      <a:pt x="142607" y="278499"/>
                    </a:lnTo>
                    <a:lnTo>
                      <a:pt x="183089" y="363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4040503" y="2693268"/>
                <a:ext cx="70232" cy="212400"/>
              </a:xfrm>
              <a:custGeom>
                <a:avLst/>
                <a:gdLst>
                  <a:gd name="connsiteX0" fmla="*/ 28535 w 70232"/>
                  <a:gd name="connsiteY0" fmla="*/ 0 h 212400"/>
                  <a:gd name="connsiteX1" fmla="*/ 41408 w 70232"/>
                  <a:gd name="connsiteY1" fmla="*/ 0 h 212400"/>
                  <a:gd name="connsiteX2" fmla="*/ 70232 w 70232"/>
                  <a:gd name="connsiteY2" fmla="*/ 147136 h 212400"/>
                  <a:gd name="connsiteX3" fmla="*/ 35508 w 70232"/>
                  <a:gd name="connsiteY3" fmla="*/ 212400 h 212400"/>
                  <a:gd name="connsiteX4" fmla="*/ 0 w 70232"/>
                  <a:gd name="connsiteY4" fmla="*/ 145662 h 212400"/>
                  <a:gd name="connsiteX5" fmla="*/ 28535 w 70232"/>
                  <a:gd name="connsiteY5" fmla="*/ 0 h 21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32" h="212400">
                    <a:moveTo>
                      <a:pt x="28535" y="0"/>
                    </a:moveTo>
                    <a:lnTo>
                      <a:pt x="41408" y="0"/>
                    </a:lnTo>
                    <a:lnTo>
                      <a:pt x="70232" y="147136"/>
                    </a:lnTo>
                    <a:lnTo>
                      <a:pt x="35508" y="212400"/>
                    </a:lnTo>
                    <a:lnTo>
                      <a:pt x="0" y="145662"/>
                    </a:lnTo>
                    <a:lnTo>
                      <a:pt x="285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2" name="Group 551"/>
            <p:cNvGrpSpPr/>
            <p:nvPr/>
          </p:nvGrpSpPr>
          <p:grpSpPr>
            <a:xfrm>
              <a:off x="4212849" y="2505543"/>
              <a:ext cx="786522" cy="956970"/>
              <a:chOff x="4488489" y="2319427"/>
              <a:chExt cx="786522" cy="956970"/>
            </a:xfrm>
          </p:grpSpPr>
          <p:sp>
            <p:nvSpPr>
              <p:cNvPr id="553" name="Freeform 454"/>
              <p:cNvSpPr>
                <a:spLocks/>
              </p:cNvSpPr>
              <p:nvPr/>
            </p:nvSpPr>
            <p:spPr bwMode="auto">
              <a:xfrm flipH="1">
                <a:off x="5173365" y="2831273"/>
                <a:ext cx="101646" cy="206253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4" name="Freeform 455"/>
              <p:cNvSpPr>
                <a:spLocks/>
              </p:cNvSpPr>
              <p:nvPr/>
            </p:nvSpPr>
            <p:spPr bwMode="auto">
              <a:xfrm flipH="1">
                <a:off x="4488489" y="2831273"/>
                <a:ext cx="102633" cy="206253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5" name="Freeform 554"/>
              <p:cNvSpPr>
                <a:spLocks/>
              </p:cNvSpPr>
              <p:nvPr/>
            </p:nvSpPr>
            <p:spPr bwMode="auto">
              <a:xfrm flipH="1" flipV="1">
                <a:off x="4551608" y="2465261"/>
                <a:ext cx="664192" cy="811136"/>
              </a:xfrm>
              <a:custGeom>
                <a:avLst/>
                <a:gdLst>
                  <a:gd name="connsiteX0" fmla="*/ 582502 w 1068452"/>
                  <a:gd name="connsiteY0" fmla="*/ 1303067 h 1304832"/>
                  <a:gd name="connsiteX1" fmla="*/ 1064635 w 1068452"/>
                  <a:gd name="connsiteY1" fmla="*/ 886107 h 1304832"/>
                  <a:gd name="connsiteX2" fmla="*/ 1068388 w 1068452"/>
                  <a:gd name="connsiteY2" fmla="*/ 740597 h 1304832"/>
                  <a:gd name="connsiteX3" fmla="*/ 1067503 w 1068452"/>
                  <a:gd name="connsiteY3" fmla="*/ 652416 h 1304832"/>
                  <a:gd name="connsiteX4" fmla="*/ 1068388 w 1068452"/>
                  <a:gd name="connsiteY4" fmla="*/ 564235 h 1304832"/>
                  <a:gd name="connsiteX5" fmla="*/ 1064635 w 1068452"/>
                  <a:gd name="connsiteY5" fmla="*/ 418725 h 1304832"/>
                  <a:gd name="connsiteX6" fmla="*/ 184752 w 1068452"/>
                  <a:gd name="connsiteY6" fmla="*/ 111059 h 1304832"/>
                  <a:gd name="connsiteX7" fmla="*/ 18475 w 1068452"/>
                  <a:gd name="connsiteY7" fmla="*/ 375101 h 1304832"/>
                  <a:gd name="connsiteX8" fmla="*/ 2309 w 1068452"/>
                  <a:gd name="connsiteY8" fmla="*/ 541562 h 1304832"/>
                  <a:gd name="connsiteX9" fmla="*/ 1812 w 1068452"/>
                  <a:gd name="connsiteY9" fmla="*/ 577434 h 1304832"/>
                  <a:gd name="connsiteX10" fmla="*/ 0 w 1068452"/>
                  <a:gd name="connsiteY10" fmla="*/ 596809 h 1304832"/>
                  <a:gd name="connsiteX11" fmla="*/ 772 w 1068452"/>
                  <a:gd name="connsiteY11" fmla="*/ 652416 h 1304832"/>
                  <a:gd name="connsiteX12" fmla="*/ 0 w 1068452"/>
                  <a:gd name="connsiteY12" fmla="*/ 708023 h 1304832"/>
                  <a:gd name="connsiteX13" fmla="*/ 1812 w 1068452"/>
                  <a:gd name="connsiteY13" fmla="*/ 727398 h 1304832"/>
                  <a:gd name="connsiteX14" fmla="*/ 2309 w 1068452"/>
                  <a:gd name="connsiteY14" fmla="*/ 763270 h 1304832"/>
                  <a:gd name="connsiteX15" fmla="*/ 18475 w 1068452"/>
                  <a:gd name="connsiteY15" fmla="*/ 929731 h 1304832"/>
                  <a:gd name="connsiteX16" fmla="*/ 184752 w 1068452"/>
                  <a:gd name="connsiteY16" fmla="*/ 1193773 h 1304832"/>
                  <a:gd name="connsiteX17" fmla="*/ 582502 w 1068452"/>
                  <a:gd name="connsiteY17" fmla="*/ 1303067 h 130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8452" h="1304832">
                    <a:moveTo>
                      <a:pt x="582502" y="1303067"/>
                    </a:moveTo>
                    <a:cubicBezTo>
                      <a:pt x="819441" y="1285757"/>
                      <a:pt x="1044428" y="1141538"/>
                      <a:pt x="1064635" y="886107"/>
                    </a:cubicBezTo>
                    <a:cubicBezTo>
                      <a:pt x="1068099" y="837891"/>
                      <a:pt x="1068676" y="789101"/>
                      <a:pt x="1068388" y="740597"/>
                    </a:cubicBezTo>
                    <a:lnTo>
                      <a:pt x="1067503" y="652416"/>
                    </a:lnTo>
                    <a:lnTo>
                      <a:pt x="1068388" y="564235"/>
                    </a:lnTo>
                    <a:cubicBezTo>
                      <a:pt x="1068676" y="515732"/>
                      <a:pt x="1068099" y="466941"/>
                      <a:pt x="1064635" y="418725"/>
                    </a:cubicBezTo>
                    <a:cubicBezTo>
                      <a:pt x="1032303" y="10035"/>
                      <a:pt x="475737" y="-113950"/>
                      <a:pt x="184752" y="111059"/>
                    </a:cubicBezTo>
                    <a:cubicBezTo>
                      <a:pt x="110851" y="168459"/>
                      <a:pt x="34641" y="283260"/>
                      <a:pt x="18475" y="375101"/>
                    </a:cubicBezTo>
                    <a:cubicBezTo>
                      <a:pt x="9238" y="430205"/>
                      <a:pt x="4619" y="485884"/>
                      <a:pt x="2309" y="541562"/>
                    </a:cubicBezTo>
                    <a:lnTo>
                      <a:pt x="1812" y="577434"/>
                    </a:lnTo>
                    <a:lnTo>
                      <a:pt x="0" y="596809"/>
                    </a:lnTo>
                    <a:lnTo>
                      <a:pt x="772" y="652416"/>
                    </a:lnTo>
                    <a:lnTo>
                      <a:pt x="0" y="708023"/>
                    </a:lnTo>
                    <a:lnTo>
                      <a:pt x="1812" y="727398"/>
                    </a:lnTo>
                    <a:lnTo>
                      <a:pt x="2309" y="763270"/>
                    </a:lnTo>
                    <a:cubicBezTo>
                      <a:pt x="4619" y="818949"/>
                      <a:pt x="9238" y="874627"/>
                      <a:pt x="18475" y="929731"/>
                    </a:cubicBezTo>
                    <a:cubicBezTo>
                      <a:pt x="34641" y="1021572"/>
                      <a:pt x="110851" y="1136372"/>
                      <a:pt x="184752" y="1193773"/>
                    </a:cubicBezTo>
                    <a:cubicBezTo>
                      <a:pt x="293872" y="1278151"/>
                      <a:pt x="440338" y="1313452"/>
                      <a:pt x="582502" y="130306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 sz="2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6" name="Group 555"/>
              <p:cNvGrpSpPr/>
              <p:nvPr/>
            </p:nvGrpSpPr>
            <p:grpSpPr>
              <a:xfrm flipH="1">
                <a:off x="4641451" y="2786700"/>
                <a:ext cx="176647" cy="178621"/>
                <a:chOff x="7747001" y="3014663"/>
                <a:chExt cx="284163" cy="287338"/>
              </a:xfrm>
            </p:grpSpPr>
            <p:sp>
              <p:nvSpPr>
                <p:cNvPr id="576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7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8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9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0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1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57" name="Group 556"/>
              <p:cNvGrpSpPr/>
              <p:nvPr/>
            </p:nvGrpSpPr>
            <p:grpSpPr>
              <a:xfrm flipH="1">
                <a:off x="4930599" y="2786700"/>
                <a:ext cx="177634" cy="178621"/>
                <a:chOff x="7280276" y="3014663"/>
                <a:chExt cx="285750" cy="287338"/>
              </a:xfrm>
            </p:grpSpPr>
            <p:sp>
              <p:nvSpPr>
                <p:cNvPr id="570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1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066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2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A9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3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4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5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58" name="Freeform 481"/>
              <p:cNvSpPr>
                <a:spLocks/>
              </p:cNvSpPr>
              <p:nvPr/>
            </p:nvSpPr>
            <p:spPr bwMode="auto">
              <a:xfrm flipH="1">
                <a:off x="4821058" y="3003808"/>
                <a:ext cx="93751" cy="24672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9" name="Freeform 487"/>
              <p:cNvSpPr>
                <a:spLocks/>
              </p:cNvSpPr>
              <p:nvPr/>
            </p:nvSpPr>
            <p:spPr bwMode="auto">
              <a:xfrm flipH="1">
                <a:off x="4957944" y="2720581"/>
                <a:ext cx="155923" cy="50330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0" name="Freeform 488"/>
              <p:cNvSpPr>
                <a:spLocks/>
              </p:cNvSpPr>
              <p:nvPr/>
            </p:nvSpPr>
            <p:spPr bwMode="auto">
              <a:xfrm flipH="1">
                <a:off x="4651812" y="2717099"/>
                <a:ext cx="154936" cy="50330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61" name="Group 560"/>
              <p:cNvGrpSpPr/>
              <p:nvPr/>
            </p:nvGrpSpPr>
            <p:grpSpPr>
              <a:xfrm flipH="1">
                <a:off x="4504898" y="2319427"/>
                <a:ext cx="744127" cy="587555"/>
                <a:chOff x="3779838" y="1209676"/>
                <a:chExt cx="1433513" cy="1131888"/>
              </a:xfrm>
            </p:grpSpPr>
            <p:sp>
              <p:nvSpPr>
                <p:cNvPr id="567" name="Freeform 87"/>
                <p:cNvSpPr>
                  <a:spLocks/>
                </p:cNvSpPr>
                <p:nvPr/>
              </p:nvSpPr>
              <p:spPr bwMode="auto">
                <a:xfrm>
                  <a:off x="3779838" y="1209676"/>
                  <a:ext cx="1433513" cy="1131888"/>
                </a:xfrm>
                <a:custGeom>
                  <a:avLst/>
                  <a:gdLst>
                    <a:gd name="T0" fmla="*/ 19 w 380"/>
                    <a:gd name="T1" fmla="*/ 289 h 301"/>
                    <a:gd name="T2" fmla="*/ 32 w 380"/>
                    <a:gd name="T3" fmla="*/ 216 h 301"/>
                    <a:gd name="T4" fmla="*/ 51 w 380"/>
                    <a:gd name="T5" fmla="*/ 162 h 301"/>
                    <a:gd name="T6" fmla="*/ 110 w 380"/>
                    <a:gd name="T7" fmla="*/ 111 h 301"/>
                    <a:gd name="T8" fmla="*/ 216 w 380"/>
                    <a:gd name="T9" fmla="*/ 142 h 301"/>
                    <a:gd name="T10" fmla="*/ 292 w 380"/>
                    <a:gd name="T11" fmla="*/ 150 h 301"/>
                    <a:gd name="T12" fmla="*/ 279 w 380"/>
                    <a:gd name="T13" fmla="*/ 143 h 301"/>
                    <a:gd name="T14" fmla="*/ 313 w 380"/>
                    <a:gd name="T15" fmla="*/ 143 h 301"/>
                    <a:gd name="T16" fmla="*/ 333 w 380"/>
                    <a:gd name="T17" fmla="*/ 184 h 301"/>
                    <a:gd name="T18" fmla="*/ 347 w 380"/>
                    <a:gd name="T19" fmla="*/ 258 h 301"/>
                    <a:gd name="T20" fmla="*/ 356 w 380"/>
                    <a:gd name="T21" fmla="*/ 301 h 301"/>
                    <a:gd name="T22" fmla="*/ 374 w 380"/>
                    <a:gd name="T23" fmla="*/ 269 h 301"/>
                    <a:gd name="T24" fmla="*/ 376 w 380"/>
                    <a:gd name="T25" fmla="*/ 209 h 301"/>
                    <a:gd name="T26" fmla="*/ 364 w 380"/>
                    <a:gd name="T27" fmla="*/ 106 h 301"/>
                    <a:gd name="T28" fmla="*/ 326 w 380"/>
                    <a:gd name="T29" fmla="*/ 66 h 301"/>
                    <a:gd name="T30" fmla="*/ 340 w 380"/>
                    <a:gd name="T31" fmla="*/ 59 h 301"/>
                    <a:gd name="T32" fmla="*/ 309 w 380"/>
                    <a:gd name="T33" fmla="*/ 45 h 301"/>
                    <a:gd name="T34" fmla="*/ 234 w 380"/>
                    <a:gd name="T35" fmla="*/ 22 h 301"/>
                    <a:gd name="T36" fmla="*/ 232 w 380"/>
                    <a:gd name="T37" fmla="*/ 21 h 301"/>
                    <a:gd name="T38" fmla="*/ 255 w 380"/>
                    <a:gd name="T39" fmla="*/ 13 h 301"/>
                    <a:gd name="T40" fmla="*/ 226 w 380"/>
                    <a:gd name="T41" fmla="*/ 13 h 301"/>
                    <a:gd name="T42" fmla="*/ 120 w 380"/>
                    <a:gd name="T43" fmla="*/ 27 h 301"/>
                    <a:gd name="T44" fmla="*/ 106 w 380"/>
                    <a:gd name="T45" fmla="*/ 45 h 301"/>
                    <a:gd name="T46" fmla="*/ 44 w 380"/>
                    <a:gd name="T47" fmla="*/ 66 h 301"/>
                    <a:gd name="T48" fmla="*/ 7 w 380"/>
                    <a:gd name="T49" fmla="*/ 155 h 301"/>
                    <a:gd name="T50" fmla="*/ 1 w 380"/>
                    <a:gd name="T51" fmla="*/ 232 h 301"/>
                    <a:gd name="T52" fmla="*/ 1 w 380"/>
                    <a:gd name="T53" fmla="*/ 270 h 301"/>
                    <a:gd name="T54" fmla="*/ 17 w 380"/>
                    <a:gd name="T55" fmla="*/ 272 h 301"/>
                    <a:gd name="T56" fmla="*/ 19 w 380"/>
                    <a:gd name="T57" fmla="*/ 28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0" h="301">
                      <a:moveTo>
                        <a:pt x="19" y="289"/>
                      </a:moveTo>
                      <a:cubicBezTo>
                        <a:pt x="26" y="232"/>
                        <a:pt x="27" y="235"/>
                        <a:pt x="32" y="216"/>
                      </a:cubicBezTo>
                      <a:cubicBezTo>
                        <a:pt x="36" y="196"/>
                        <a:pt x="49" y="171"/>
                        <a:pt x="51" y="162"/>
                      </a:cubicBezTo>
                      <a:cubicBezTo>
                        <a:pt x="57" y="137"/>
                        <a:pt x="71" y="108"/>
                        <a:pt x="110" y="111"/>
                      </a:cubicBezTo>
                      <a:cubicBezTo>
                        <a:pt x="148" y="114"/>
                        <a:pt x="148" y="140"/>
                        <a:pt x="216" y="142"/>
                      </a:cubicBezTo>
                      <a:cubicBezTo>
                        <a:pt x="240" y="143"/>
                        <a:pt x="289" y="155"/>
                        <a:pt x="292" y="150"/>
                      </a:cubicBezTo>
                      <a:cubicBezTo>
                        <a:pt x="292" y="150"/>
                        <a:pt x="275" y="143"/>
                        <a:pt x="279" y="143"/>
                      </a:cubicBezTo>
                      <a:cubicBezTo>
                        <a:pt x="294" y="142"/>
                        <a:pt x="308" y="149"/>
                        <a:pt x="313" y="143"/>
                      </a:cubicBezTo>
                      <a:cubicBezTo>
                        <a:pt x="322" y="130"/>
                        <a:pt x="333" y="164"/>
                        <a:pt x="333" y="184"/>
                      </a:cubicBezTo>
                      <a:cubicBezTo>
                        <a:pt x="333" y="205"/>
                        <a:pt x="344" y="244"/>
                        <a:pt x="347" y="258"/>
                      </a:cubicBezTo>
                      <a:cubicBezTo>
                        <a:pt x="350" y="273"/>
                        <a:pt x="356" y="301"/>
                        <a:pt x="356" y="301"/>
                      </a:cubicBezTo>
                      <a:cubicBezTo>
                        <a:pt x="356" y="301"/>
                        <a:pt x="356" y="260"/>
                        <a:pt x="374" y="269"/>
                      </a:cubicBezTo>
                      <a:cubicBezTo>
                        <a:pt x="374" y="269"/>
                        <a:pt x="374" y="222"/>
                        <a:pt x="376" y="209"/>
                      </a:cubicBezTo>
                      <a:cubicBezTo>
                        <a:pt x="379" y="195"/>
                        <a:pt x="380" y="127"/>
                        <a:pt x="364" y="106"/>
                      </a:cubicBezTo>
                      <a:cubicBezTo>
                        <a:pt x="348" y="85"/>
                        <a:pt x="344" y="69"/>
                        <a:pt x="326" y="66"/>
                      </a:cubicBezTo>
                      <a:cubicBezTo>
                        <a:pt x="326" y="66"/>
                        <a:pt x="326" y="60"/>
                        <a:pt x="340" y="59"/>
                      </a:cubicBezTo>
                      <a:cubicBezTo>
                        <a:pt x="340" y="59"/>
                        <a:pt x="321" y="53"/>
                        <a:pt x="309" y="45"/>
                      </a:cubicBezTo>
                      <a:cubicBezTo>
                        <a:pt x="297" y="36"/>
                        <a:pt x="268" y="17"/>
                        <a:pt x="234" y="22"/>
                      </a:cubicBezTo>
                      <a:cubicBezTo>
                        <a:pt x="200" y="27"/>
                        <a:pt x="232" y="21"/>
                        <a:pt x="232" y="21"/>
                      </a:cubicBezTo>
                      <a:cubicBezTo>
                        <a:pt x="232" y="21"/>
                        <a:pt x="253" y="20"/>
                        <a:pt x="255" y="13"/>
                      </a:cubicBezTo>
                      <a:cubicBezTo>
                        <a:pt x="255" y="13"/>
                        <a:pt x="244" y="17"/>
                        <a:pt x="226" y="13"/>
                      </a:cubicBezTo>
                      <a:cubicBezTo>
                        <a:pt x="208" y="10"/>
                        <a:pt x="154" y="0"/>
                        <a:pt x="120" y="27"/>
                      </a:cubicBezTo>
                      <a:cubicBezTo>
                        <a:pt x="120" y="27"/>
                        <a:pt x="109" y="36"/>
                        <a:pt x="106" y="45"/>
                      </a:cubicBezTo>
                      <a:cubicBezTo>
                        <a:pt x="106" y="45"/>
                        <a:pt x="63" y="43"/>
                        <a:pt x="44" y="66"/>
                      </a:cubicBezTo>
                      <a:cubicBezTo>
                        <a:pt x="27" y="86"/>
                        <a:pt x="10" y="129"/>
                        <a:pt x="7" y="155"/>
                      </a:cubicBezTo>
                      <a:cubicBezTo>
                        <a:pt x="2" y="188"/>
                        <a:pt x="4" y="214"/>
                        <a:pt x="1" y="232"/>
                      </a:cubicBezTo>
                      <a:cubicBezTo>
                        <a:pt x="0" y="240"/>
                        <a:pt x="1" y="270"/>
                        <a:pt x="1" y="270"/>
                      </a:cubicBezTo>
                      <a:cubicBezTo>
                        <a:pt x="1" y="270"/>
                        <a:pt x="14" y="259"/>
                        <a:pt x="17" y="272"/>
                      </a:cubicBezTo>
                      <a:cubicBezTo>
                        <a:pt x="19" y="286"/>
                        <a:pt x="19" y="289"/>
                        <a:pt x="19" y="289"/>
                      </a:cubicBezTo>
                      <a:close/>
                    </a:path>
                  </a:pathLst>
                </a:custGeom>
                <a:solidFill>
                  <a:srgbClr val="7B43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88"/>
                <p:cNvSpPr>
                  <a:spLocks/>
                </p:cNvSpPr>
                <p:nvPr/>
              </p:nvSpPr>
              <p:spPr bwMode="auto">
                <a:xfrm>
                  <a:off x="4202113" y="1292226"/>
                  <a:ext cx="874713" cy="433388"/>
                </a:xfrm>
                <a:custGeom>
                  <a:avLst/>
                  <a:gdLst>
                    <a:gd name="T0" fmla="*/ 0 w 232"/>
                    <a:gd name="T1" fmla="*/ 31 h 115"/>
                    <a:gd name="T2" fmla="*/ 38 w 232"/>
                    <a:gd name="T3" fmla="*/ 5 h 115"/>
                    <a:gd name="T4" fmla="*/ 95 w 232"/>
                    <a:gd name="T5" fmla="*/ 1 h 115"/>
                    <a:gd name="T6" fmla="*/ 87 w 232"/>
                    <a:gd name="T7" fmla="*/ 11 h 115"/>
                    <a:gd name="T8" fmla="*/ 153 w 232"/>
                    <a:gd name="T9" fmla="*/ 16 h 115"/>
                    <a:gd name="T10" fmla="*/ 201 w 232"/>
                    <a:gd name="T11" fmla="*/ 36 h 115"/>
                    <a:gd name="T12" fmla="*/ 193 w 232"/>
                    <a:gd name="T13" fmla="*/ 44 h 115"/>
                    <a:gd name="T14" fmla="*/ 232 w 232"/>
                    <a:gd name="T15" fmla="*/ 72 h 115"/>
                    <a:gd name="T16" fmla="*/ 212 w 232"/>
                    <a:gd name="T17" fmla="*/ 69 h 115"/>
                    <a:gd name="T18" fmla="*/ 198 w 232"/>
                    <a:gd name="T19" fmla="*/ 93 h 115"/>
                    <a:gd name="T20" fmla="*/ 177 w 232"/>
                    <a:gd name="T21" fmla="*/ 109 h 115"/>
                    <a:gd name="T22" fmla="*/ 155 w 232"/>
                    <a:gd name="T23" fmla="*/ 107 h 115"/>
                    <a:gd name="T24" fmla="*/ 107 w 232"/>
                    <a:gd name="T25" fmla="*/ 83 h 115"/>
                    <a:gd name="T26" fmla="*/ 30 w 232"/>
                    <a:gd name="T27" fmla="*/ 87 h 115"/>
                    <a:gd name="T28" fmla="*/ 0 w 232"/>
                    <a:gd name="T29" fmla="*/ 3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2" h="115">
                      <a:moveTo>
                        <a:pt x="0" y="31"/>
                      </a:moveTo>
                      <a:cubicBezTo>
                        <a:pt x="0" y="31"/>
                        <a:pt x="9" y="4"/>
                        <a:pt x="38" y="5"/>
                      </a:cubicBezTo>
                      <a:cubicBezTo>
                        <a:pt x="68" y="5"/>
                        <a:pt x="95" y="1"/>
                        <a:pt x="95" y="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131" y="0"/>
                        <a:pt x="153" y="16"/>
                      </a:cubicBezTo>
                      <a:cubicBezTo>
                        <a:pt x="175" y="32"/>
                        <a:pt x="201" y="36"/>
                        <a:pt x="201" y="36"/>
                      </a:cubicBezTo>
                      <a:cubicBezTo>
                        <a:pt x="201" y="36"/>
                        <a:pt x="201" y="45"/>
                        <a:pt x="193" y="44"/>
                      </a:cubicBezTo>
                      <a:cubicBezTo>
                        <a:pt x="185" y="43"/>
                        <a:pt x="228" y="49"/>
                        <a:pt x="232" y="72"/>
                      </a:cubicBezTo>
                      <a:cubicBezTo>
                        <a:pt x="232" y="72"/>
                        <a:pt x="219" y="65"/>
                        <a:pt x="212" y="69"/>
                      </a:cubicBezTo>
                      <a:cubicBezTo>
                        <a:pt x="204" y="72"/>
                        <a:pt x="212" y="92"/>
                        <a:pt x="198" y="93"/>
                      </a:cubicBezTo>
                      <a:cubicBezTo>
                        <a:pt x="183" y="94"/>
                        <a:pt x="168" y="105"/>
                        <a:pt x="177" y="109"/>
                      </a:cubicBezTo>
                      <a:cubicBezTo>
                        <a:pt x="177" y="109"/>
                        <a:pt x="164" y="115"/>
                        <a:pt x="155" y="107"/>
                      </a:cubicBezTo>
                      <a:cubicBezTo>
                        <a:pt x="146" y="100"/>
                        <a:pt x="127" y="83"/>
                        <a:pt x="107" y="83"/>
                      </a:cubicBezTo>
                      <a:cubicBezTo>
                        <a:pt x="87" y="84"/>
                        <a:pt x="53" y="104"/>
                        <a:pt x="30" y="87"/>
                      </a:cubicBezTo>
                      <a:cubicBezTo>
                        <a:pt x="7" y="69"/>
                        <a:pt x="9" y="76"/>
                        <a:pt x="0" y="31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9" name="Freeform 89"/>
                <p:cNvSpPr>
                  <a:spLocks/>
                </p:cNvSpPr>
                <p:nvPr/>
              </p:nvSpPr>
              <p:spPr bwMode="auto">
                <a:xfrm>
                  <a:off x="3908426" y="1393826"/>
                  <a:ext cx="293688" cy="346075"/>
                </a:xfrm>
                <a:custGeom>
                  <a:avLst/>
                  <a:gdLst>
                    <a:gd name="T0" fmla="*/ 70 w 78"/>
                    <a:gd name="T1" fmla="*/ 3 h 92"/>
                    <a:gd name="T2" fmla="*/ 78 w 78"/>
                    <a:gd name="T3" fmla="*/ 47 h 92"/>
                    <a:gd name="T4" fmla="*/ 56 w 78"/>
                    <a:gd name="T5" fmla="*/ 54 h 92"/>
                    <a:gd name="T6" fmla="*/ 11 w 78"/>
                    <a:gd name="T7" fmla="*/ 92 h 92"/>
                    <a:gd name="T8" fmla="*/ 11 w 78"/>
                    <a:gd name="T9" fmla="*/ 59 h 92"/>
                    <a:gd name="T10" fmla="*/ 0 w 78"/>
                    <a:gd name="T11" fmla="*/ 57 h 92"/>
                    <a:gd name="T12" fmla="*/ 21 w 78"/>
                    <a:gd name="T13" fmla="*/ 20 h 92"/>
                    <a:gd name="T14" fmla="*/ 70 w 78"/>
                    <a:gd name="T15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92">
                      <a:moveTo>
                        <a:pt x="70" y="3"/>
                      </a:move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8" y="47"/>
                        <a:pt x="75" y="59"/>
                        <a:pt x="56" y="54"/>
                      </a:cubicBezTo>
                      <a:cubicBezTo>
                        <a:pt x="38" y="49"/>
                        <a:pt x="12" y="70"/>
                        <a:pt x="11" y="92"/>
                      </a:cubicBezTo>
                      <a:cubicBezTo>
                        <a:pt x="11" y="92"/>
                        <a:pt x="3" y="72"/>
                        <a:pt x="11" y="59"/>
                      </a:cubicBezTo>
                      <a:cubicBezTo>
                        <a:pt x="11" y="59"/>
                        <a:pt x="4" y="51"/>
                        <a:pt x="0" y="57"/>
                      </a:cubicBezTo>
                      <a:cubicBezTo>
                        <a:pt x="0" y="57"/>
                        <a:pt x="1" y="30"/>
                        <a:pt x="21" y="20"/>
                      </a:cubicBezTo>
                      <a:cubicBezTo>
                        <a:pt x="40" y="10"/>
                        <a:pt x="52" y="0"/>
                        <a:pt x="70" y="3"/>
                      </a:cubicBezTo>
                      <a:close/>
                    </a:path>
                  </a:pathLst>
                </a:custGeom>
                <a:solidFill>
                  <a:srgbClr val="8C4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62" name="Group 561"/>
              <p:cNvGrpSpPr/>
              <p:nvPr/>
            </p:nvGrpSpPr>
            <p:grpSpPr>
              <a:xfrm>
                <a:off x="4719027" y="3097248"/>
                <a:ext cx="318152" cy="81935"/>
                <a:chOff x="4089401" y="5475288"/>
                <a:chExt cx="579438" cy="149225"/>
              </a:xfrm>
            </p:grpSpPr>
            <p:sp>
              <p:nvSpPr>
                <p:cNvPr id="563" name="Freeform 510"/>
                <p:cNvSpPr>
                  <a:spLocks/>
                </p:cNvSpPr>
                <p:nvPr/>
              </p:nvSpPr>
              <p:spPr bwMode="auto">
                <a:xfrm>
                  <a:off x="4089401" y="5475288"/>
                  <a:ext cx="579438" cy="149225"/>
                </a:xfrm>
                <a:custGeom>
                  <a:avLst/>
                  <a:gdLst>
                    <a:gd name="T0" fmla="*/ 125 w 251"/>
                    <a:gd name="T1" fmla="*/ 62 h 64"/>
                    <a:gd name="T2" fmla="*/ 250 w 251"/>
                    <a:gd name="T3" fmla="*/ 3 h 64"/>
                    <a:gd name="T4" fmla="*/ 251 w 251"/>
                    <a:gd name="T5" fmla="*/ 0 h 64"/>
                    <a:gd name="T6" fmla="*/ 125 w 251"/>
                    <a:gd name="T7" fmla="*/ 18 h 64"/>
                    <a:gd name="T8" fmla="*/ 0 w 251"/>
                    <a:gd name="T9" fmla="*/ 0 h 64"/>
                    <a:gd name="T10" fmla="*/ 0 w 251"/>
                    <a:gd name="T11" fmla="*/ 3 h 64"/>
                    <a:gd name="T12" fmla="*/ 125 w 251"/>
                    <a:gd name="T13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1" h="64">
                      <a:moveTo>
                        <a:pt x="125" y="62"/>
                      </a:moveTo>
                      <a:cubicBezTo>
                        <a:pt x="194" y="64"/>
                        <a:pt x="231" y="32"/>
                        <a:pt x="250" y="3"/>
                      </a:cubicBezTo>
                      <a:cubicBezTo>
                        <a:pt x="251" y="1"/>
                        <a:pt x="251" y="0"/>
                        <a:pt x="251" y="0"/>
                      </a:cubicBezTo>
                      <a:cubicBezTo>
                        <a:pt x="251" y="0"/>
                        <a:pt x="208" y="19"/>
                        <a:pt x="125" y="18"/>
                      </a:cubicBezTo>
                      <a:cubicBezTo>
                        <a:pt x="42" y="19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19" y="32"/>
                        <a:pt x="56" y="64"/>
                        <a:pt x="125" y="62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4" name="Freeform 511"/>
                <p:cNvSpPr>
                  <a:spLocks/>
                </p:cNvSpPr>
                <p:nvPr/>
              </p:nvSpPr>
              <p:spPr bwMode="auto">
                <a:xfrm>
                  <a:off x="4192588" y="5540375"/>
                  <a:ext cx="369888" cy="80963"/>
                </a:xfrm>
                <a:custGeom>
                  <a:avLst/>
                  <a:gdLst>
                    <a:gd name="T0" fmla="*/ 160 w 160"/>
                    <a:gd name="T1" fmla="*/ 17 h 35"/>
                    <a:gd name="T2" fmla="*/ 154 w 160"/>
                    <a:gd name="T3" fmla="*/ 2 h 35"/>
                    <a:gd name="T4" fmla="*/ 85 w 160"/>
                    <a:gd name="T5" fmla="*/ 13 h 35"/>
                    <a:gd name="T6" fmla="*/ 80 w 160"/>
                    <a:gd name="T7" fmla="*/ 13 h 35"/>
                    <a:gd name="T8" fmla="*/ 75 w 160"/>
                    <a:gd name="T9" fmla="*/ 13 h 35"/>
                    <a:gd name="T10" fmla="*/ 7 w 160"/>
                    <a:gd name="T11" fmla="*/ 2 h 35"/>
                    <a:gd name="T12" fmla="*/ 0 w 160"/>
                    <a:gd name="T13" fmla="*/ 17 h 35"/>
                    <a:gd name="T14" fmla="*/ 80 w 160"/>
                    <a:gd name="T15" fmla="*/ 34 h 35"/>
                    <a:gd name="T16" fmla="*/ 160 w 160"/>
                    <a:gd name="T1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0" h="35">
                      <a:moveTo>
                        <a:pt x="160" y="17"/>
                      </a:moveTo>
                      <a:cubicBezTo>
                        <a:pt x="159" y="12"/>
                        <a:pt x="157" y="3"/>
                        <a:pt x="154" y="2"/>
                      </a:cubicBezTo>
                      <a:cubicBezTo>
                        <a:pt x="142" y="0"/>
                        <a:pt x="109" y="12"/>
                        <a:pt x="85" y="13"/>
                      </a:cubicBezTo>
                      <a:cubicBezTo>
                        <a:pt x="84" y="13"/>
                        <a:pt x="82" y="13"/>
                        <a:pt x="80" y="13"/>
                      </a:cubicBezTo>
                      <a:cubicBezTo>
                        <a:pt x="79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2"/>
                      </a:cubicBezTo>
                      <a:cubicBezTo>
                        <a:pt x="4" y="3"/>
                        <a:pt x="2" y="12"/>
                        <a:pt x="0" y="17"/>
                      </a:cubicBezTo>
                      <a:cubicBezTo>
                        <a:pt x="20" y="28"/>
                        <a:pt x="46" y="35"/>
                        <a:pt x="80" y="34"/>
                      </a:cubicBezTo>
                      <a:cubicBezTo>
                        <a:pt x="114" y="35"/>
                        <a:pt x="140" y="28"/>
                        <a:pt x="160" y="17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512"/>
                <p:cNvSpPr>
                  <a:spLocks/>
                </p:cNvSpPr>
                <p:nvPr/>
              </p:nvSpPr>
              <p:spPr bwMode="auto">
                <a:xfrm>
                  <a:off x="4141788" y="5494338"/>
                  <a:ext cx="474663" cy="84138"/>
                </a:xfrm>
                <a:custGeom>
                  <a:avLst/>
                  <a:gdLst>
                    <a:gd name="T0" fmla="*/ 102 w 205"/>
                    <a:gd name="T1" fmla="*/ 10 h 36"/>
                    <a:gd name="T2" fmla="*/ 0 w 205"/>
                    <a:gd name="T3" fmla="*/ 0 h 36"/>
                    <a:gd name="T4" fmla="*/ 16 w 205"/>
                    <a:gd name="T5" fmla="*/ 27 h 36"/>
                    <a:gd name="T6" fmla="*/ 102 w 205"/>
                    <a:gd name="T7" fmla="*/ 35 h 36"/>
                    <a:gd name="T8" fmla="*/ 188 w 205"/>
                    <a:gd name="T9" fmla="*/ 27 h 36"/>
                    <a:gd name="T10" fmla="*/ 205 w 205"/>
                    <a:gd name="T11" fmla="*/ 0 h 36"/>
                    <a:gd name="T12" fmla="*/ 102 w 205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36">
                      <a:moveTo>
                        <a:pt x="102" y="10"/>
                      </a:moveTo>
                      <a:cubicBezTo>
                        <a:pt x="55" y="11"/>
                        <a:pt x="21" y="5"/>
                        <a:pt x="0" y="0"/>
                      </a:cubicBezTo>
                      <a:cubicBezTo>
                        <a:pt x="2" y="9"/>
                        <a:pt x="7" y="22"/>
                        <a:pt x="16" y="27"/>
                      </a:cubicBezTo>
                      <a:cubicBezTo>
                        <a:pt x="32" y="35"/>
                        <a:pt x="76" y="36"/>
                        <a:pt x="102" y="35"/>
                      </a:cubicBezTo>
                      <a:cubicBezTo>
                        <a:pt x="128" y="36"/>
                        <a:pt x="173" y="35"/>
                        <a:pt x="188" y="27"/>
                      </a:cubicBezTo>
                      <a:cubicBezTo>
                        <a:pt x="198" y="22"/>
                        <a:pt x="203" y="9"/>
                        <a:pt x="205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6" name="Freeform 513"/>
                <p:cNvSpPr>
                  <a:spLocks/>
                </p:cNvSpPr>
                <p:nvPr/>
              </p:nvSpPr>
              <p:spPr bwMode="auto">
                <a:xfrm>
                  <a:off x="4178301" y="5556250"/>
                  <a:ext cx="398463" cy="26988"/>
                </a:xfrm>
                <a:custGeom>
                  <a:avLst/>
                  <a:gdLst>
                    <a:gd name="T0" fmla="*/ 0 w 172"/>
                    <a:gd name="T1" fmla="*/ 0 h 11"/>
                    <a:gd name="T2" fmla="*/ 21 w 172"/>
                    <a:gd name="T3" fmla="*/ 4 h 11"/>
                    <a:gd name="T4" fmla="*/ 43 w 172"/>
                    <a:gd name="T5" fmla="*/ 6 h 11"/>
                    <a:gd name="T6" fmla="*/ 86 w 172"/>
                    <a:gd name="T7" fmla="*/ 6 h 11"/>
                    <a:gd name="T8" fmla="*/ 130 w 172"/>
                    <a:gd name="T9" fmla="*/ 6 h 11"/>
                    <a:gd name="T10" fmla="*/ 151 w 172"/>
                    <a:gd name="T11" fmla="*/ 4 h 11"/>
                    <a:gd name="T12" fmla="*/ 172 w 172"/>
                    <a:gd name="T13" fmla="*/ 0 h 11"/>
                    <a:gd name="T14" fmla="*/ 162 w 172"/>
                    <a:gd name="T15" fmla="*/ 4 h 11"/>
                    <a:gd name="T16" fmla="*/ 152 w 172"/>
                    <a:gd name="T17" fmla="*/ 7 h 11"/>
                    <a:gd name="T18" fmla="*/ 130 w 172"/>
                    <a:gd name="T19" fmla="*/ 9 h 11"/>
                    <a:gd name="T20" fmla="*/ 86 w 172"/>
                    <a:gd name="T21" fmla="*/ 10 h 11"/>
                    <a:gd name="T22" fmla="*/ 43 w 172"/>
                    <a:gd name="T23" fmla="*/ 9 h 11"/>
                    <a:gd name="T24" fmla="*/ 21 w 172"/>
                    <a:gd name="T25" fmla="*/ 7 h 11"/>
                    <a:gd name="T26" fmla="*/ 10 w 172"/>
                    <a:gd name="T27" fmla="*/ 4 h 11"/>
                    <a:gd name="T28" fmla="*/ 0 w 172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" h="11">
                      <a:moveTo>
                        <a:pt x="0" y="0"/>
                      </a:moveTo>
                      <a:cubicBezTo>
                        <a:pt x="7" y="3"/>
                        <a:pt x="14" y="4"/>
                        <a:pt x="21" y="4"/>
                      </a:cubicBezTo>
                      <a:cubicBezTo>
                        <a:pt x="28" y="5"/>
                        <a:pt x="36" y="6"/>
                        <a:pt x="43" y="6"/>
                      </a:cubicBezTo>
                      <a:cubicBezTo>
                        <a:pt x="57" y="6"/>
                        <a:pt x="72" y="6"/>
                        <a:pt x="86" y="6"/>
                      </a:cubicBezTo>
                      <a:cubicBezTo>
                        <a:pt x="101" y="6"/>
                        <a:pt x="115" y="6"/>
                        <a:pt x="130" y="6"/>
                      </a:cubicBezTo>
                      <a:cubicBezTo>
                        <a:pt x="137" y="6"/>
                        <a:pt x="144" y="5"/>
                        <a:pt x="151" y="4"/>
                      </a:cubicBezTo>
                      <a:cubicBezTo>
                        <a:pt x="159" y="4"/>
                        <a:pt x="166" y="3"/>
                        <a:pt x="172" y="0"/>
                      </a:cubicBezTo>
                      <a:cubicBezTo>
                        <a:pt x="169" y="2"/>
                        <a:pt x="166" y="3"/>
                        <a:pt x="162" y="4"/>
                      </a:cubicBezTo>
                      <a:cubicBezTo>
                        <a:pt x="159" y="5"/>
                        <a:pt x="155" y="6"/>
                        <a:pt x="152" y="7"/>
                      </a:cubicBezTo>
                      <a:cubicBezTo>
                        <a:pt x="145" y="8"/>
                        <a:pt x="137" y="9"/>
                        <a:pt x="130" y="9"/>
                      </a:cubicBezTo>
                      <a:cubicBezTo>
                        <a:pt x="115" y="10"/>
                        <a:pt x="101" y="11"/>
                        <a:pt x="86" y="10"/>
                      </a:cubicBezTo>
                      <a:cubicBezTo>
                        <a:pt x="72" y="11"/>
                        <a:pt x="57" y="10"/>
                        <a:pt x="43" y="9"/>
                      </a:cubicBezTo>
                      <a:cubicBezTo>
                        <a:pt x="35" y="9"/>
                        <a:pt x="28" y="8"/>
                        <a:pt x="21" y="7"/>
                      </a:cubicBezTo>
                      <a:cubicBezTo>
                        <a:pt x="17" y="6"/>
                        <a:pt x="14" y="5"/>
                        <a:pt x="10" y="4"/>
                      </a:cubicBezTo>
                      <a:cubicBezTo>
                        <a:pt x="7" y="3"/>
                        <a:pt x="3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E8DA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 sz="24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591" name="Content Placeholder 9"/>
          <p:cNvSpPr txBox="1">
            <a:spLocks/>
          </p:cNvSpPr>
          <p:nvPr/>
        </p:nvSpPr>
        <p:spPr>
          <a:xfrm>
            <a:off x="6668240" y="1617406"/>
            <a:ext cx="1845078" cy="76170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050" b="1" dirty="0">
                <a:solidFill>
                  <a:srgbClr val="FFFFFF"/>
                </a:solidFill>
              </a:rPr>
              <a:t>Top Management, CISO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7341490" y="3727108"/>
            <a:ext cx="1715972" cy="600164"/>
          </a:xfrm>
          <a:prstGeom prst="rect">
            <a:avLst/>
          </a:prstGeom>
          <a:noFill/>
        </p:spPr>
        <p:txBody>
          <a:bodyPr wrap="square" lIns="36000" rIns="36000" rtlCol="0" anchor="t">
            <a:spAutoFit/>
          </a:bodyPr>
          <a:lstStyle/>
          <a:p>
            <a:pPr algn="ctr"/>
            <a:r>
              <a:rPr lang="en-US" sz="1650" b="1" dirty="0">
                <a:solidFill>
                  <a:srgbClr val="EA5454"/>
                </a:solidFill>
                <a:latin typeface="Roboto Slab"/>
              </a:rPr>
              <a:t>Supporter Soccer</a:t>
            </a:r>
            <a:endParaRPr lang="uk-UA" sz="1650" b="1" dirty="0">
              <a:solidFill>
                <a:srgbClr val="EA5454"/>
              </a:solidFill>
              <a:latin typeface="Roboto Slab"/>
            </a:endParaRPr>
          </a:p>
        </p:txBody>
      </p:sp>
      <p:sp>
        <p:nvSpPr>
          <p:cNvPr id="594" name="Content Placeholder 9"/>
          <p:cNvSpPr txBox="1">
            <a:spLocks/>
          </p:cNvSpPr>
          <p:nvPr/>
        </p:nvSpPr>
        <p:spPr>
          <a:xfrm>
            <a:off x="7323367" y="4419443"/>
            <a:ext cx="1845078" cy="76170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050" b="1" dirty="0">
                <a:solidFill>
                  <a:srgbClr val="FFFFFF"/>
                </a:solidFill>
              </a:rPr>
              <a:t>Stakeholder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95" name="Date Placeholder 6"/>
          <p:cNvSpPr txBox="1">
            <a:spLocks/>
          </p:cNvSpPr>
          <p:nvPr/>
        </p:nvSpPr>
        <p:spPr>
          <a:xfrm>
            <a:off x="8028384" y="6477000"/>
            <a:ext cx="1115616" cy="280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610" y="6101327"/>
            <a:ext cx="608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>
                <a:solidFill>
                  <a:srgbClr val="FFFFFF"/>
                </a:solidFill>
              </a:rPr>
              <a:t>I am sure you are interest in </a:t>
            </a:r>
            <a:r>
              <a:rPr lang="id-ID" b="1" dirty="0">
                <a:solidFill>
                  <a:srgbClr val="FF0000"/>
                </a:solidFill>
              </a:rPr>
              <a:t>offensive</a:t>
            </a:r>
            <a:r>
              <a:rPr lang="id-ID" dirty="0">
                <a:solidFill>
                  <a:srgbClr val="363B41"/>
                </a:solidFill>
              </a:rPr>
              <a:t> </a:t>
            </a:r>
            <a:r>
              <a:rPr lang="id-ID" dirty="0">
                <a:solidFill>
                  <a:srgbClr val="FFFF00"/>
                </a:solidFill>
              </a:rPr>
              <a:t>penetration tester</a:t>
            </a:r>
            <a:r>
              <a:rPr lang="id-ID" dirty="0">
                <a:solidFill>
                  <a:srgbClr val="363B41"/>
                </a:solidFill>
              </a:rPr>
              <a:t>.</a:t>
            </a:r>
          </a:p>
        </p:txBody>
      </p:sp>
      <p:sp>
        <p:nvSpPr>
          <p:cNvPr id="596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8" name="Picture 2"/>
          <p:cNvPicPr/>
          <p:nvPr/>
        </p:nvPicPr>
        <p:blipFill>
          <a:blip r:embed="rId4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599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18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animBg="1"/>
      <p:bldP spid="93" grpId="0"/>
      <p:bldP spid="97" grpId="0"/>
      <p:bldP spid="98" grpId="0"/>
      <p:bldP spid="99" grpId="0"/>
      <p:bldP spid="68" grpId="0"/>
      <p:bldP spid="69" grpId="0"/>
      <p:bldP spid="70" grpId="0"/>
      <p:bldP spid="71" grpId="0" animBg="1"/>
      <p:bldP spid="130" grpId="0" animBg="1"/>
      <p:bldP spid="213" grpId="0" animBg="1"/>
      <p:bldP spid="255" grpId="0" animBg="1"/>
      <p:bldP spid="297" grpId="0" animBg="1"/>
      <p:bldP spid="339" grpId="0" animBg="1"/>
      <p:bldP spid="381" grpId="0" animBg="1"/>
      <p:bldP spid="423" grpId="0" animBg="1"/>
      <p:bldP spid="465" grpId="0" animBg="1"/>
      <p:bldP spid="507" grpId="0" animBg="1"/>
      <p:bldP spid="549" grpId="0" animBg="1"/>
      <p:bldP spid="591" grpId="0"/>
      <p:bldP spid="593" grpId="0"/>
      <p:bldP spid="5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33</a:t>
            </a:fld>
            <a:endParaRPr lang="uk-UA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7514" y="1160196"/>
            <a:ext cx="8393615" cy="540613"/>
          </a:xfrm>
        </p:spPr>
        <p:txBody>
          <a:bodyPr/>
          <a:lstStyle/>
          <a:p>
            <a:r>
              <a:rPr lang="en-US" sz="2700" b="1" dirty="0"/>
              <a:t>Three Critical Components for an </a:t>
            </a:r>
            <a:r>
              <a:rPr lang="en-US" sz="2700" b="1" dirty="0">
                <a:solidFill>
                  <a:srgbClr val="AF4BFF"/>
                </a:solidFill>
              </a:rPr>
              <a:t>Information Security</a:t>
            </a:r>
            <a:endParaRPr lang="uk-UA" sz="2700" b="1" dirty="0">
              <a:solidFill>
                <a:srgbClr val="AF4B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8"/>
          </p:nvPr>
        </p:nvSpPr>
        <p:spPr>
          <a:xfrm>
            <a:off x="413538" y="3605828"/>
            <a:ext cx="2365185" cy="10756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700" b="1" dirty="0">
                <a:solidFill>
                  <a:srgbClr val="19A2D9"/>
                </a:solidFill>
              </a:rPr>
              <a:t>I</a:t>
            </a:r>
            <a:r>
              <a:rPr lang="en-US" sz="2700" dirty="0"/>
              <a:t>ntegrity</a:t>
            </a:r>
            <a:endParaRPr lang="uk-UA" sz="27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937447" y="3243957"/>
            <a:ext cx="1426531" cy="1426531"/>
            <a:chOff x="3201188" y="2677705"/>
            <a:chExt cx="1426531" cy="1426531"/>
          </a:xfrm>
        </p:grpSpPr>
        <p:sp>
          <p:nvSpPr>
            <p:cNvPr id="60" name="Oval 59"/>
            <p:cNvSpPr/>
            <p:nvPr/>
          </p:nvSpPr>
          <p:spPr>
            <a:xfrm>
              <a:off x="3201188" y="2677705"/>
              <a:ext cx="1426531" cy="1426531"/>
            </a:xfrm>
            <a:prstGeom prst="ellipse">
              <a:avLst/>
            </a:prstGeom>
            <a:solidFill>
              <a:schemeClr val="accent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400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343464" y="28199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I</a:t>
              </a:r>
              <a:endParaRPr lang="bg-BG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200042" y="3280878"/>
            <a:ext cx="1426531" cy="1426531"/>
            <a:chOff x="4463783" y="2714626"/>
            <a:chExt cx="1426531" cy="1426531"/>
          </a:xfrm>
        </p:grpSpPr>
        <p:sp>
          <p:nvSpPr>
            <p:cNvPr id="102" name="Oval 101"/>
            <p:cNvSpPr/>
            <p:nvPr/>
          </p:nvSpPr>
          <p:spPr>
            <a:xfrm>
              <a:off x="4463783" y="2714626"/>
              <a:ext cx="1426531" cy="1426531"/>
            </a:xfrm>
            <a:prstGeom prst="ellipse">
              <a:avLst/>
            </a:prstGeom>
            <a:solidFill>
              <a:schemeClr val="accent3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endParaRPr lang="bg-BG" sz="1200" dirty="0">
                <a:solidFill>
                  <a:srgbClr val="FFFFFF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4606059" y="2856902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A</a:t>
              </a:r>
              <a:endParaRPr lang="bg-BG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601572" y="2132856"/>
            <a:ext cx="1426531" cy="1426531"/>
            <a:chOff x="3865314" y="1566605"/>
            <a:chExt cx="1426531" cy="1426531"/>
          </a:xfrm>
        </p:grpSpPr>
        <p:sp>
          <p:nvSpPr>
            <p:cNvPr id="105" name="Oval 104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rgbClr val="FF0000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endParaRPr lang="bg-BG"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C</a:t>
              </a:r>
              <a:endParaRPr lang="bg-BG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088344" y="2372722"/>
            <a:ext cx="464632" cy="436428"/>
            <a:chOff x="2824761" y="1419473"/>
            <a:chExt cx="496888" cy="466725"/>
          </a:xfrm>
          <a:solidFill>
            <a:schemeClr val="tx1"/>
          </a:solidFill>
        </p:grpSpPr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3066061" y="167664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114" name="Freeform 17"/>
            <p:cNvSpPr>
              <a:spLocks noEditPoints="1"/>
            </p:cNvSpPr>
            <p:nvPr/>
          </p:nvSpPr>
          <p:spPr bwMode="auto">
            <a:xfrm>
              <a:off x="2824761" y="1419473"/>
              <a:ext cx="496888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4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6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6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5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7" y="124"/>
                    <a:pt x="116" y="115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6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3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30"/>
                    <a:pt x="8" y="26"/>
                    <a:pt x="8" y="22"/>
                  </a:cubicBezTo>
                  <a:cubicBezTo>
                    <a:pt x="8" y="15"/>
                    <a:pt x="15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6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5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3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7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4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6" y="88"/>
                    <a:pt x="60" y="83"/>
                    <a:pt x="60" y="76"/>
                  </a:cubicBezTo>
                  <a:cubicBezTo>
                    <a:pt x="60" y="70"/>
                    <a:pt x="66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1" y="64"/>
                    <a:pt x="113" y="63"/>
                    <a:pt x="115" y="61"/>
                  </a:cubicBezTo>
                  <a:cubicBezTo>
                    <a:pt x="115" y="61"/>
                    <a:pt x="116" y="60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9" y="63"/>
                    <a:pt x="120" y="67"/>
                    <a:pt x="120" y="72"/>
                  </a:cubicBezTo>
                  <a:cubicBezTo>
                    <a:pt x="120" y="79"/>
                    <a:pt x="118" y="84"/>
                    <a:pt x="11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738061" y="3518174"/>
            <a:ext cx="449788" cy="366656"/>
            <a:chOff x="5359998" y="1457573"/>
            <a:chExt cx="481013" cy="392112"/>
          </a:xfrm>
          <a:solidFill>
            <a:schemeClr val="tx1"/>
          </a:solidFill>
        </p:grpSpPr>
        <p:sp>
          <p:nvSpPr>
            <p:cNvPr id="116" name="Freeform 26"/>
            <p:cNvSpPr>
              <a:spLocks noEditPoints="1"/>
            </p:cNvSpPr>
            <p:nvPr/>
          </p:nvSpPr>
          <p:spPr bwMode="auto">
            <a:xfrm>
              <a:off x="5690198" y="1578223"/>
              <a:ext cx="90488" cy="120650"/>
            </a:xfrm>
            <a:custGeom>
              <a:avLst/>
              <a:gdLst>
                <a:gd name="T0" fmla="*/ 11 w 24"/>
                <a:gd name="T1" fmla="*/ 2 h 32"/>
                <a:gd name="T2" fmla="*/ 8 w 24"/>
                <a:gd name="T3" fmla="*/ 0 h 32"/>
                <a:gd name="T4" fmla="*/ 4 w 24"/>
                <a:gd name="T5" fmla="*/ 0 h 32"/>
                <a:gd name="T6" fmla="*/ 0 w 24"/>
                <a:gd name="T7" fmla="*/ 4 h 32"/>
                <a:gd name="T8" fmla="*/ 0 w 24"/>
                <a:gd name="T9" fmla="*/ 28 h 32"/>
                <a:gd name="T10" fmla="*/ 4 w 24"/>
                <a:gd name="T11" fmla="*/ 32 h 32"/>
                <a:gd name="T12" fmla="*/ 20 w 24"/>
                <a:gd name="T13" fmla="*/ 32 h 32"/>
                <a:gd name="T14" fmla="*/ 24 w 24"/>
                <a:gd name="T15" fmla="*/ 28 h 32"/>
                <a:gd name="T16" fmla="*/ 24 w 24"/>
                <a:gd name="T17" fmla="*/ 22 h 32"/>
                <a:gd name="T18" fmla="*/ 23 w 24"/>
                <a:gd name="T19" fmla="*/ 20 h 32"/>
                <a:gd name="T20" fmla="*/ 11 w 24"/>
                <a:gd name="T21" fmla="*/ 2 h 32"/>
                <a:gd name="T22" fmla="*/ 20 w 24"/>
                <a:gd name="T23" fmla="*/ 28 h 32"/>
                <a:gd name="T24" fmla="*/ 4 w 24"/>
                <a:gd name="T25" fmla="*/ 28 h 32"/>
                <a:gd name="T26" fmla="*/ 4 w 24"/>
                <a:gd name="T27" fmla="*/ 4 h 32"/>
                <a:gd name="T28" fmla="*/ 8 w 24"/>
                <a:gd name="T29" fmla="*/ 4 h 32"/>
                <a:gd name="T30" fmla="*/ 20 w 24"/>
                <a:gd name="T31" fmla="*/ 22 h 32"/>
                <a:gd name="T32" fmla="*/ 20 w 24"/>
                <a:gd name="T3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32">
                  <a:moveTo>
                    <a:pt x="11" y="2"/>
                  </a:moveTo>
                  <a:cubicBezTo>
                    <a:pt x="11" y="1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2"/>
                    <a:pt x="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4" y="31"/>
                    <a:pt x="24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1"/>
                    <a:pt x="23" y="20"/>
                  </a:cubicBezTo>
                  <a:lnTo>
                    <a:pt x="11" y="2"/>
                  </a:lnTo>
                  <a:close/>
                  <a:moveTo>
                    <a:pt x="20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117" name="Freeform 27"/>
            <p:cNvSpPr>
              <a:spLocks noEditPoints="1"/>
            </p:cNvSpPr>
            <p:nvPr/>
          </p:nvSpPr>
          <p:spPr bwMode="auto">
            <a:xfrm>
              <a:off x="5359998" y="1457573"/>
              <a:ext cx="481013" cy="392112"/>
            </a:xfrm>
            <a:custGeom>
              <a:avLst/>
              <a:gdLst>
                <a:gd name="T0" fmla="*/ 126 w 128"/>
                <a:gd name="T1" fmla="*/ 50 h 104"/>
                <a:gd name="T2" fmla="*/ 110 w 128"/>
                <a:gd name="T3" fmla="*/ 26 h 104"/>
                <a:gd name="T4" fmla="*/ 100 w 128"/>
                <a:gd name="T5" fmla="*/ 20 h 104"/>
                <a:gd name="T6" fmla="*/ 84 w 128"/>
                <a:gd name="T7" fmla="*/ 20 h 104"/>
                <a:gd name="T8" fmla="*/ 84 w 128"/>
                <a:gd name="T9" fmla="*/ 12 h 104"/>
                <a:gd name="T10" fmla="*/ 72 w 128"/>
                <a:gd name="T11" fmla="*/ 0 h 104"/>
                <a:gd name="T12" fmla="*/ 12 w 128"/>
                <a:gd name="T13" fmla="*/ 0 h 104"/>
                <a:gd name="T14" fmla="*/ 0 w 128"/>
                <a:gd name="T15" fmla="*/ 12 h 104"/>
                <a:gd name="T16" fmla="*/ 0 w 128"/>
                <a:gd name="T17" fmla="*/ 56 h 104"/>
                <a:gd name="T18" fmla="*/ 12 w 128"/>
                <a:gd name="T19" fmla="*/ 68 h 104"/>
                <a:gd name="T20" fmla="*/ 12 w 128"/>
                <a:gd name="T21" fmla="*/ 68 h 104"/>
                <a:gd name="T22" fmla="*/ 12 w 128"/>
                <a:gd name="T23" fmla="*/ 80 h 104"/>
                <a:gd name="T24" fmla="*/ 24 w 128"/>
                <a:gd name="T25" fmla="*/ 92 h 104"/>
                <a:gd name="T26" fmla="*/ 29 w 128"/>
                <a:gd name="T27" fmla="*/ 92 h 104"/>
                <a:gd name="T28" fmla="*/ 44 w 128"/>
                <a:gd name="T29" fmla="*/ 104 h 104"/>
                <a:gd name="T30" fmla="*/ 60 w 128"/>
                <a:gd name="T31" fmla="*/ 92 h 104"/>
                <a:gd name="T32" fmla="*/ 81 w 128"/>
                <a:gd name="T33" fmla="*/ 92 h 104"/>
                <a:gd name="T34" fmla="*/ 96 w 128"/>
                <a:gd name="T35" fmla="*/ 104 h 104"/>
                <a:gd name="T36" fmla="*/ 112 w 128"/>
                <a:gd name="T37" fmla="*/ 92 h 104"/>
                <a:gd name="T38" fmla="*/ 116 w 128"/>
                <a:gd name="T39" fmla="*/ 92 h 104"/>
                <a:gd name="T40" fmla="*/ 128 w 128"/>
                <a:gd name="T41" fmla="*/ 80 h 104"/>
                <a:gd name="T42" fmla="*/ 128 w 128"/>
                <a:gd name="T43" fmla="*/ 56 h 104"/>
                <a:gd name="T44" fmla="*/ 126 w 128"/>
                <a:gd name="T45" fmla="*/ 50 h 104"/>
                <a:gd name="T46" fmla="*/ 12 w 128"/>
                <a:gd name="T47" fmla="*/ 60 h 104"/>
                <a:gd name="T48" fmla="*/ 8 w 128"/>
                <a:gd name="T49" fmla="*/ 56 h 104"/>
                <a:gd name="T50" fmla="*/ 8 w 128"/>
                <a:gd name="T51" fmla="*/ 12 h 104"/>
                <a:gd name="T52" fmla="*/ 12 w 128"/>
                <a:gd name="T53" fmla="*/ 8 h 104"/>
                <a:gd name="T54" fmla="*/ 72 w 128"/>
                <a:gd name="T55" fmla="*/ 8 h 104"/>
                <a:gd name="T56" fmla="*/ 76 w 128"/>
                <a:gd name="T57" fmla="*/ 12 h 104"/>
                <a:gd name="T58" fmla="*/ 76 w 128"/>
                <a:gd name="T59" fmla="*/ 20 h 104"/>
                <a:gd name="T60" fmla="*/ 76 w 128"/>
                <a:gd name="T61" fmla="*/ 28 h 104"/>
                <a:gd name="T62" fmla="*/ 76 w 128"/>
                <a:gd name="T63" fmla="*/ 56 h 104"/>
                <a:gd name="T64" fmla="*/ 72 w 128"/>
                <a:gd name="T65" fmla="*/ 60 h 104"/>
                <a:gd name="T66" fmla="*/ 12 w 128"/>
                <a:gd name="T67" fmla="*/ 60 h 104"/>
                <a:gd name="T68" fmla="*/ 44 w 128"/>
                <a:gd name="T69" fmla="*/ 96 h 104"/>
                <a:gd name="T70" fmla="*/ 36 w 128"/>
                <a:gd name="T71" fmla="*/ 88 h 104"/>
                <a:gd name="T72" fmla="*/ 44 w 128"/>
                <a:gd name="T73" fmla="*/ 80 h 104"/>
                <a:gd name="T74" fmla="*/ 52 w 128"/>
                <a:gd name="T75" fmla="*/ 88 h 104"/>
                <a:gd name="T76" fmla="*/ 44 w 128"/>
                <a:gd name="T77" fmla="*/ 96 h 104"/>
                <a:gd name="T78" fmla="*/ 96 w 128"/>
                <a:gd name="T79" fmla="*/ 96 h 104"/>
                <a:gd name="T80" fmla="*/ 88 w 128"/>
                <a:gd name="T81" fmla="*/ 88 h 104"/>
                <a:gd name="T82" fmla="*/ 96 w 128"/>
                <a:gd name="T83" fmla="*/ 80 h 104"/>
                <a:gd name="T84" fmla="*/ 104 w 128"/>
                <a:gd name="T85" fmla="*/ 88 h 104"/>
                <a:gd name="T86" fmla="*/ 96 w 128"/>
                <a:gd name="T87" fmla="*/ 96 h 104"/>
                <a:gd name="T88" fmla="*/ 120 w 128"/>
                <a:gd name="T89" fmla="*/ 80 h 104"/>
                <a:gd name="T90" fmla="*/ 116 w 128"/>
                <a:gd name="T91" fmla="*/ 84 h 104"/>
                <a:gd name="T92" fmla="*/ 112 w 128"/>
                <a:gd name="T93" fmla="*/ 84 h 104"/>
                <a:gd name="T94" fmla="*/ 96 w 128"/>
                <a:gd name="T95" fmla="*/ 72 h 104"/>
                <a:gd name="T96" fmla="*/ 81 w 128"/>
                <a:gd name="T97" fmla="*/ 84 h 104"/>
                <a:gd name="T98" fmla="*/ 60 w 128"/>
                <a:gd name="T99" fmla="*/ 84 h 104"/>
                <a:gd name="T100" fmla="*/ 44 w 128"/>
                <a:gd name="T101" fmla="*/ 72 h 104"/>
                <a:gd name="T102" fmla="*/ 29 w 128"/>
                <a:gd name="T103" fmla="*/ 84 h 104"/>
                <a:gd name="T104" fmla="*/ 24 w 128"/>
                <a:gd name="T105" fmla="*/ 84 h 104"/>
                <a:gd name="T106" fmla="*/ 20 w 128"/>
                <a:gd name="T107" fmla="*/ 80 h 104"/>
                <a:gd name="T108" fmla="*/ 20 w 128"/>
                <a:gd name="T109" fmla="*/ 68 h 104"/>
                <a:gd name="T110" fmla="*/ 72 w 128"/>
                <a:gd name="T111" fmla="*/ 68 h 104"/>
                <a:gd name="T112" fmla="*/ 84 w 128"/>
                <a:gd name="T113" fmla="*/ 56 h 104"/>
                <a:gd name="T114" fmla="*/ 84 w 128"/>
                <a:gd name="T115" fmla="*/ 28 h 104"/>
                <a:gd name="T116" fmla="*/ 100 w 128"/>
                <a:gd name="T117" fmla="*/ 28 h 104"/>
                <a:gd name="T118" fmla="*/ 103 w 128"/>
                <a:gd name="T119" fmla="*/ 30 h 104"/>
                <a:gd name="T120" fmla="*/ 119 w 128"/>
                <a:gd name="T121" fmla="*/ 54 h 104"/>
                <a:gd name="T122" fmla="*/ 120 w 128"/>
                <a:gd name="T123" fmla="*/ 56 h 104"/>
                <a:gd name="T124" fmla="*/ 120 w 128"/>
                <a:gd name="T125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04">
                  <a:moveTo>
                    <a:pt x="126" y="50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08" y="22"/>
                    <a:pt x="104" y="20"/>
                    <a:pt x="100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6"/>
                    <a:pt x="79" y="0"/>
                    <a:pt x="7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6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7"/>
                    <a:pt x="18" y="92"/>
                    <a:pt x="24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9"/>
                    <a:pt x="37" y="104"/>
                    <a:pt x="44" y="104"/>
                  </a:cubicBezTo>
                  <a:cubicBezTo>
                    <a:pt x="52" y="104"/>
                    <a:pt x="58" y="99"/>
                    <a:pt x="60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9"/>
                    <a:pt x="89" y="104"/>
                    <a:pt x="96" y="104"/>
                  </a:cubicBezTo>
                  <a:cubicBezTo>
                    <a:pt x="104" y="104"/>
                    <a:pt x="110" y="99"/>
                    <a:pt x="112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23" y="92"/>
                    <a:pt x="128" y="87"/>
                    <a:pt x="128" y="8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4"/>
                    <a:pt x="127" y="52"/>
                    <a:pt x="126" y="50"/>
                  </a:cubicBezTo>
                  <a:close/>
                  <a:moveTo>
                    <a:pt x="12" y="60"/>
                  </a:moveTo>
                  <a:cubicBezTo>
                    <a:pt x="10" y="60"/>
                    <a:pt x="8" y="59"/>
                    <a:pt x="8" y="5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10"/>
                    <a:pt x="76" y="1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9"/>
                    <a:pt x="74" y="60"/>
                    <a:pt x="72" y="60"/>
                  </a:cubicBezTo>
                  <a:lnTo>
                    <a:pt x="12" y="60"/>
                  </a:lnTo>
                  <a:close/>
                  <a:moveTo>
                    <a:pt x="44" y="96"/>
                  </a:moveTo>
                  <a:cubicBezTo>
                    <a:pt x="40" y="96"/>
                    <a:pt x="36" y="93"/>
                    <a:pt x="36" y="88"/>
                  </a:cubicBezTo>
                  <a:cubicBezTo>
                    <a:pt x="36" y="84"/>
                    <a:pt x="40" y="80"/>
                    <a:pt x="44" y="80"/>
                  </a:cubicBezTo>
                  <a:cubicBezTo>
                    <a:pt x="49" y="80"/>
                    <a:pt x="52" y="84"/>
                    <a:pt x="52" y="88"/>
                  </a:cubicBezTo>
                  <a:cubicBezTo>
                    <a:pt x="52" y="93"/>
                    <a:pt x="49" y="96"/>
                    <a:pt x="44" y="96"/>
                  </a:cubicBezTo>
                  <a:close/>
                  <a:moveTo>
                    <a:pt x="96" y="96"/>
                  </a:moveTo>
                  <a:cubicBezTo>
                    <a:pt x="92" y="96"/>
                    <a:pt x="88" y="93"/>
                    <a:pt x="88" y="88"/>
                  </a:cubicBezTo>
                  <a:cubicBezTo>
                    <a:pt x="88" y="84"/>
                    <a:pt x="92" y="80"/>
                    <a:pt x="96" y="80"/>
                  </a:cubicBezTo>
                  <a:cubicBezTo>
                    <a:pt x="101" y="80"/>
                    <a:pt x="104" y="84"/>
                    <a:pt x="104" y="88"/>
                  </a:cubicBezTo>
                  <a:cubicBezTo>
                    <a:pt x="104" y="93"/>
                    <a:pt x="101" y="96"/>
                    <a:pt x="96" y="96"/>
                  </a:cubicBezTo>
                  <a:close/>
                  <a:moveTo>
                    <a:pt x="120" y="80"/>
                  </a:moveTo>
                  <a:cubicBezTo>
                    <a:pt x="120" y="83"/>
                    <a:pt x="118" y="84"/>
                    <a:pt x="116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0" y="78"/>
                    <a:pt x="104" y="72"/>
                    <a:pt x="96" y="72"/>
                  </a:cubicBezTo>
                  <a:cubicBezTo>
                    <a:pt x="89" y="72"/>
                    <a:pt x="82" y="78"/>
                    <a:pt x="81" y="84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8" y="78"/>
                    <a:pt x="52" y="72"/>
                    <a:pt x="44" y="72"/>
                  </a:cubicBezTo>
                  <a:cubicBezTo>
                    <a:pt x="37" y="72"/>
                    <a:pt x="30" y="78"/>
                    <a:pt x="29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2" y="84"/>
                    <a:pt x="20" y="83"/>
                    <a:pt x="20" y="8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9" y="68"/>
                    <a:pt x="84" y="63"/>
                    <a:pt x="84" y="56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1" y="28"/>
                    <a:pt x="103" y="29"/>
                    <a:pt x="103" y="3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20" y="55"/>
                    <a:pt x="120" y="56"/>
                    <a:pt x="120" y="56"/>
                  </a:cubicBezTo>
                  <a:lnTo>
                    <a:pt x="12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419674" y="3489968"/>
            <a:ext cx="448304" cy="423068"/>
            <a:chOff x="6585548" y="2978398"/>
            <a:chExt cx="479425" cy="452437"/>
          </a:xfrm>
          <a:solidFill>
            <a:schemeClr val="tx1"/>
          </a:solidFill>
        </p:grpSpPr>
        <p:sp>
          <p:nvSpPr>
            <p:cNvPr id="122" name="Freeform 110"/>
            <p:cNvSpPr>
              <a:spLocks noEditPoints="1"/>
            </p:cNvSpPr>
            <p:nvPr/>
          </p:nvSpPr>
          <p:spPr bwMode="auto">
            <a:xfrm>
              <a:off x="6644286" y="3038723"/>
              <a:ext cx="360363" cy="241300"/>
            </a:xfrm>
            <a:custGeom>
              <a:avLst/>
              <a:gdLst>
                <a:gd name="T0" fmla="*/ 92 w 96"/>
                <a:gd name="T1" fmla="*/ 0 h 64"/>
                <a:gd name="T2" fmla="*/ 4 w 96"/>
                <a:gd name="T3" fmla="*/ 0 h 64"/>
                <a:gd name="T4" fmla="*/ 0 w 96"/>
                <a:gd name="T5" fmla="*/ 4 h 64"/>
                <a:gd name="T6" fmla="*/ 0 w 96"/>
                <a:gd name="T7" fmla="*/ 60 h 64"/>
                <a:gd name="T8" fmla="*/ 4 w 96"/>
                <a:gd name="T9" fmla="*/ 64 h 64"/>
                <a:gd name="T10" fmla="*/ 92 w 96"/>
                <a:gd name="T11" fmla="*/ 64 h 64"/>
                <a:gd name="T12" fmla="*/ 96 w 96"/>
                <a:gd name="T13" fmla="*/ 60 h 64"/>
                <a:gd name="T14" fmla="*/ 96 w 96"/>
                <a:gd name="T15" fmla="*/ 4 h 64"/>
                <a:gd name="T16" fmla="*/ 92 w 96"/>
                <a:gd name="T17" fmla="*/ 0 h 64"/>
                <a:gd name="T18" fmla="*/ 92 w 96"/>
                <a:gd name="T19" fmla="*/ 60 h 64"/>
                <a:gd name="T20" fmla="*/ 4 w 96"/>
                <a:gd name="T21" fmla="*/ 60 h 64"/>
                <a:gd name="T22" fmla="*/ 4 w 96"/>
                <a:gd name="T23" fmla="*/ 4 h 64"/>
                <a:gd name="T24" fmla="*/ 92 w 96"/>
                <a:gd name="T25" fmla="*/ 4 h 64"/>
                <a:gd name="T26" fmla="*/ 92 w 9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4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2"/>
                    <a:pt x="96" y="6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lose/>
                  <a:moveTo>
                    <a:pt x="9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123" name="Freeform 111"/>
            <p:cNvSpPr>
              <a:spLocks noEditPoints="1"/>
            </p:cNvSpPr>
            <p:nvPr/>
          </p:nvSpPr>
          <p:spPr bwMode="auto">
            <a:xfrm>
              <a:off x="6585548" y="2978398"/>
              <a:ext cx="479425" cy="452437"/>
            </a:xfrm>
            <a:custGeom>
              <a:avLst/>
              <a:gdLst>
                <a:gd name="T0" fmla="*/ 116 w 128"/>
                <a:gd name="T1" fmla="*/ 0 h 120"/>
                <a:gd name="T2" fmla="*/ 12 w 128"/>
                <a:gd name="T3" fmla="*/ 0 h 120"/>
                <a:gd name="T4" fmla="*/ 0 w 128"/>
                <a:gd name="T5" fmla="*/ 12 h 120"/>
                <a:gd name="T6" fmla="*/ 0 w 128"/>
                <a:gd name="T7" fmla="*/ 92 h 120"/>
                <a:gd name="T8" fmla="*/ 12 w 128"/>
                <a:gd name="T9" fmla="*/ 104 h 120"/>
                <a:gd name="T10" fmla="*/ 52 w 128"/>
                <a:gd name="T11" fmla="*/ 104 h 120"/>
                <a:gd name="T12" fmla="*/ 52 w 128"/>
                <a:gd name="T13" fmla="*/ 109 h 120"/>
                <a:gd name="T14" fmla="*/ 27 w 128"/>
                <a:gd name="T15" fmla="*/ 112 h 120"/>
                <a:gd name="T16" fmla="*/ 24 w 128"/>
                <a:gd name="T17" fmla="*/ 116 h 120"/>
                <a:gd name="T18" fmla="*/ 28 w 128"/>
                <a:gd name="T19" fmla="*/ 120 h 120"/>
                <a:gd name="T20" fmla="*/ 100 w 128"/>
                <a:gd name="T21" fmla="*/ 120 h 120"/>
                <a:gd name="T22" fmla="*/ 104 w 128"/>
                <a:gd name="T23" fmla="*/ 116 h 120"/>
                <a:gd name="T24" fmla="*/ 101 w 128"/>
                <a:gd name="T25" fmla="*/ 112 h 120"/>
                <a:gd name="T26" fmla="*/ 76 w 128"/>
                <a:gd name="T27" fmla="*/ 109 h 120"/>
                <a:gd name="T28" fmla="*/ 76 w 128"/>
                <a:gd name="T29" fmla="*/ 104 h 120"/>
                <a:gd name="T30" fmla="*/ 116 w 128"/>
                <a:gd name="T31" fmla="*/ 104 h 120"/>
                <a:gd name="T32" fmla="*/ 128 w 128"/>
                <a:gd name="T33" fmla="*/ 92 h 120"/>
                <a:gd name="T34" fmla="*/ 128 w 128"/>
                <a:gd name="T35" fmla="*/ 12 h 120"/>
                <a:gd name="T36" fmla="*/ 116 w 128"/>
                <a:gd name="T37" fmla="*/ 0 h 120"/>
                <a:gd name="T38" fmla="*/ 120 w 128"/>
                <a:gd name="T39" fmla="*/ 92 h 120"/>
                <a:gd name="T40" fmla="*/ 116 w 128"/>
                <a:gd name="T41" fmla="*/ 96 h 120"/>
                <a:gd name="T42" fmla="*/ 80 w 128"/>
                <a:gd name="T43" fmla="*/ 96 h 120"/>
                <a:gd name="T44" fmla="*/ 48 w 128"/>
                <a:gd name="T45" fmla="*/ 96 h 120"/>
                <a:gd name="T46" fmla="*/ 12 w 128"/>
                <a:gd name="T47" fmla="*/ 96 h 120"/>
                <a:gd name="T48" fmla="*/ 8 w 128"/>
                <a:gd name="T49" fmla="*/ 92 h 120"/>
                <a:gd name="T50" fmla="*/ 8 w 128"/>
                <a:gd name="T51" fmla="*/ 12 h 120"/>
                <a:gd name="T52" fmla="*/ 12 w 128"/>
                <a:gd name="T53" fmla="*/ 8 h 120"/>
                <a:gd name="T54" fmla="*/ 116 w 128"/>
                <a:gd name="T55" fmla="*/ 8 h 120"/>
                <a:gd name="T56" fmla="*/ 120 w 128"/>
                <a:gd name="T57" fmla="*/ 12 h 120"/>
                <a:gd name="T58" fmla="*/ 120 w 128"/>
                <a:gd name="T59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0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8"/>
                    <a:pt x="5" y="104"/>
                    <a:pt x="1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5" y="112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18"/>
                    <a:pt x="104" y="116"/>
                  </a:cubicBezTo>
                  <a:cubicBezTo>
                    <a:pt x="104" y="114"/>
                    <a:pt x="103" y="112"/>
                    <a:pt x="101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22" y="104"/>
                    <a:pt x="128" y="98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2" y="0"/>
                    <a:pt x="116" y="0"/>
                  </a:cubicBezTo>
                  <a:close/>
                  <a:moveTo>
                    <a:pt x="120" y="92"/>
                  </a:moveTo>
                  <a:cubicBezTo>
                    <a:pt x="120" y="94"/>
                    <a:pt x="118" y="96"/>
                    <a:pt x="116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sp>
        <p:nvSpPr>
          <p:cNvPr id="12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5796726" y="3636564"/>
            <a:ext cx="2365185" cy="10756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700" b="1" dirty="0">
                <a:solidFill>
                  <a:srgbClr val="14AA96"/>
                </a:solidFill>
              </a:rPr>
              <a:t>A</a:t>
            </a:r>
            <a:r>
              <a:rPr lang="en-US" sz="2700" dirty="0"/>
              <a:t>vailability</a:t>
            </a:r>
            <a:endParaRPr lang="uk-UA" sz="2700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37"/>
          </p:nvPr>
        </p:nvSpPr>
        <p:spPr>
          <a:xfrm>
            <a:off x="5147275" y="2150390"/>
            <a:ext cx="2365185" cy="10756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700" b="1" dirty="0">
                <a:solidFill>
                  <a:srgbClr val="FF0000"/>
                </a:solidFill>
              </a:rPr>
              <a:t>C</a:t>
            </a:r>
            <a:r>
              <a:rPr lang="en-US" sz="2700" dirty="0"/>
              <a:t>onfidentiality</a:t>
            </a:r>
            <a:endParaRPr lang="uk-UA" sz="2700" dirty="0"/>
          </a:p>
        </p:txBody>
      </p:sp>
      <p:sp>
        <p:nvSpPr>
          <p:cNvPr id="26" name="Date Placeholder 6"/>
          <p:cNvSpPr txBox="1">
            <a:spLocks/>
          </p:cNvSpPr>
          <p:nvPr/>
        </p:nvSpPr>
        <p:spPr>
          <a:xfrm>
            <a:off x="8028384" y="6477000"/>
            <a:ext cx="1115616" cy="280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27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0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77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3568" y="914400"/>
            <a:ext cx="7776864" cy="720817"/>
          </a:xfrm>
        </p:spPr>
        <p:txBody>
          <a:bodyPr/>
          <a:lstStyle/>
          <a:p>
            <a:r>
              <a:rPr lang="en-US" sz="2550" b="1" dirty="0"/>
              <a:t>Penetration Testing </a:t>
            </a:r>
            <a:r>
              <a:rPr lang="en-US" sz="2550" b="1" dirty="0">
                <a:solidFill>
                  <a:schemeClr val="accent1"/>
                </a:solidFill>
              </a:rPr>
              <a:t>Methodologies and Standards</a:t>
            </a:r>
            <a:endParaRPr lang="uk-UA" sz="2550" b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34</a:t>
            </a:fld>
            <a:endParaRPr lang="uk-UA" dirty="0"/>
          </a:p>
        </p:txBody>
      </p:sp>
      <p:grpSp>
        <p:nvGrpSpPr>
          <p:cNvPr id="5" name="Group 4"/>
          <p:cNvGrpSpPr/>
          <p:nvPr/>
        </p:nvGrpSpPr>
        <p:grpSpPr>
          <a:xfrm>
            <a:off x="3555286" y="2100188"/>
            <a:ext cx="1998381" cy="1969988"/>
            <a:chOff x="4959175" y="2996835"/>
            <a:chExt cx="1991769" cy="1963472"/>
          </a:xfrm>
        </p:grpSpPr>
        <p:sp>
          <p:nvSpPr>
            <p:cNvPr id="22" name="Oval 21"/>
            <p:cNvSpPr/>
            <p:nvPr/>
          </p:nvSpPr>
          <p:spPr>
            <a:xfrm>
              <a:off x="4959175" y="2996835"/>
              <a:ext cx="1963472" cy="1963472"/>
            </a:xfrm>
            <a:prstGeom prst="ellipse">
              <a:avLst/>
            </a:prstGeom>
            <a:pattFill prst="lgConfetti">
              <a:fgClr>
                <a:schemeClr val="accent1"/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8"/>
              <a:endParaRPr lang="en-US" sz="2100" b="1" dirty="0">
                <a:solidFill>
                  <a:srgbClr val="FFFFFF"/>
                </a:solidFill>
                <a:latin typeface="Roboto Slab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9130" y="3567416"/>
              <a:ext cx="1951814" cy="69020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378"/>
              <a:r>
                <a:rPr lang="en-US" sz="1950" b="1" dirty="0">
                  <a:solidFill>
                    <a:srgbClr val="FFFFFF"/>
                  </a:solidFill>
                  <a:latin typeface="Roboto Slab"/>
                </a:rPr>
                <a:t>PENETRATION</a:t>
              </a:r>
            </a:p>
            <a:p>
              <a:pPr algn="ctr" defTabSz="914378"/>
              <a:r>
                <a:rPr lang="en-US" sz="1950" b="1" dirty="0">
                  <a:solidFill>
                    <a:srgbClr val="FFFFFF"/>
                  </a:solidFill>
                  <a:latin typeface="Roboto Slab"/>
                </a:rPr>
                <a:t>TESTING</a:t>
              </a:r>
            </a:p>
          </p:txBody>
        </p:sp>
      </p:grpSp>
      <p:sp>
        <p:nvSpPr>
          <p:cNvPr id="31" name="Freeform 30"/>
          <p:cNvSpPr/>
          <p:nvPr/>
        </p:nvSpPr>
        <p:spPr>
          <a:xfrm>
            <a:off x="885833" y="2302095"/>
            <a:ext cx="2380583" cy="1566174"/>
          </a:xfrm>
          <a:custGeom>
            <a:avLst/>
            <a:gdLst>
              <a:gd name="connsiteX0" fmla="*/ 1871693 w 3030094"/>
              <a:gd name="connsiteY0" fmla="*/ 0 h 2088232"/>
              <a:gd name="connsiteX1" fmla="*/ 3030094 w 3030094"/>
              <a:gd name="connsiteY1" fmla="*/ 1044116 h 2088232"/>
              <a:gd name="connsiteX2" fmla="*/ 1871693 w 3030094"/>
              <a:gd name="connsiteY2" fmla="*/ 2088232 h 2088232"/>
              <a:gd name="connsiteX3" fmla="*/ 1871693 w 3030094"/>
              <a:gd name="connsiteY3" fmla="*/ 1536580 h 2088232"/>
              <a:gd name="connsiteX4" fmla="*/ 1818940 w 3030094"/>
              <a:gd name="connsiteY4" fmla="*/ 1541898 h 2088232"/>
              <a:gd name="connsiteX5" fmla="*/ 341300 w 3030094"/>
              <a:gd name="connsiteY5" fmla="*/ 1541898 h 2088232"/>
              <a:gd name="connsiteX6" fmla="*/ 0 w 3030094"/>
              <a:gd name="connsiteY6" fmla="*/ 1200598 h 2088232"/>
              <a:gd name="connsiteX7" fmla="*/ 0 w 3030094"/>
              <a:gd name="connsiteY7" fmla="*/ 887633 h 2088232"/>
              <a:gd name="connsiteX8" fmla="*/ 341300 w 3030094"/>
              <a:gd name="connsiteY8" fmla="*/ 546333 h 2088232"/>
              <a:gd name="connsiteX9" fmla="*/ 1818940 w 3030094"/>
              <a:gd name="connsiteY9" fmla="*/ 546333 h 2088232"/>
              <a:gd name="connsiteX10" fmla="*/ 1871693 w 3030094"/>
              <a:gd name="connsiteY10" fmla="*/ 551651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0094" h="2088232">
                <a:moveTo>
                  <a:pt x="1871693" y="0"/>
                </a:moveTo>
                <a:lnTo>
                  <a:pt x="3030094" y="1044116"/>
                </a:lnTo>
                <a:lnTo>
                  <a:pt x="1871693" y="2088232"/>
                </a:lnTo>
                <a:lnTo>
                  <a:pt x="1871693" y="1536580"/>
                </a:lnTo>
                <a:lnTo>
                  <a:pt x="1818940" y="1541898"/>
                </a:lnTo>
                <a:lnTo>
                  <a:pt x="341300" y="1541898"/>
                </a:lnTo>
                <a:cubicBezTo>
                  <a:pt x="152805" y="1541898"/>
                  <a:pt x="0" y="1389093"/>
                  <a:pt x="0" y="1200598"/>
                </a:cubicBezTo>
                <a:lnTo>
                  <a:pt x="0" y="887633"/>
                </a:lnTo>
                <a:cubicBezTo>
                  <a:pt x="0" y="699138"/>
                  <a:pt x="152805" y="546333"/>
                  <a:pt x="341300" y="546333"/>
                </a:cubicBezTo>
                <a:lnTo>
                  <a:pt x="1818940" y="546333"/>
                </a:lnTo>
                <a:lnTo>
                  <a:pt x="1871693" y="5516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24000" rtlCol="0" anchor="ctr"/>
          <a:lstStyle/>
          <a:p>
            <a:pPr algn="ctr" defTabSz="914378"/>
            <a:r>
              <a:rPr lang="en-US" sz="1200" b="1" dirty="0">
                <a:solidFill>
                  <a:srgbClr val="FF931A"/>
                </a:solidFill>
              </a:rPr>
              <a:t>BLACKBOX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5814138" y="2302095"/>
            <a:ext cx="2380583" cy="1566174"/>
          </a:xfrm>
          <a:custGeom>
            <a:avLst/>
            <a:gdLst>
              <a:gd name="connsiteX0" fmla="*/ 1871693 w 3030094"/>
              <a:gd name="connsiteY0" fmla="*/ 0 h 2088232"/>
              <a:gd name="connsiteX1" fmla="*/ 3030094 w 3030094"/>
              <a:gd name="connsiteY1" fmla="*/ 1044116 h 2088232"/>
              <a:gd name="connsiteX2" fmla="*/ 1871693 w 3030094"/>
              <a:gd name="connsiteY2" fmla="*/ 2088232 h 2088232"/>
              <a:gd name="connsiteX3" fmla="*/ 1871693 w 3030094"/>
              <a:gd name="connsiteY3" fmla="*/ 1536580 h 2088232"/>
              <a:gd name="connsiteX4" fmla="*/ 1818940 w 3030094"/>
              <a:gd name="connsiteY4" fmla="*/ 1541898 h 2088232"/>
              <a:gd name="connsiteX5" fmla="*/ 341300 w 3030094"/>
              <a:gd name="connsiteY5" fmla="*/ 1541898 h 2088232"/>
              <a:gd name="connsiteX6" fmla="*/ 0 w 3030094"/>
              <a:gd name="connsiteY6" fmla="*/ 1200598 h 2088232"/>
              <a:gd name="connsiteX7" fmla="*/ 0 w 3030094"/>
              <a:gd name="connsiteY7" fmla="*/ 887633 h 2088232"/>
              <a:gd name="connsiteX8" fmla="*/ 341300 w 3030094"/>
              <a:gd name="connsiteY8" fmla="*/ 546333 h 2088232"/>
              <a:gd name="connsiteX9" fmla="*/ 1818940 w 3030094"/>
              <a:gd name="connsiteY9" fmla="*/ 546333 h 2088232"/>
              <a:gd name="connsiteX10" fmla="*/ 1871693 w 3030094"/>
              <a:gd name="connsiteY10" fmla="*/ 551651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0094" h="2088232">
                <a:moveTo>
                  <a:pt x="1871693" y="0"/>
                </a:moveTo>
                <a:lnTo>
                  <a:pt x="3030094" y="1044116"/>
                </a:lnTo>
                <a:lnTo>
                  <a:pt x="1871693" y="2088232"/>
                </a:lnTo>
                <a:lnTo>
                  <a:pt x="1871693" y="1536580"/>
                </a:lnTo>
                <a:lnTo>
                  <a:pt x="1818940" y="1541898"/>
                </a:lnTo>
                <a:lnTo>
                  <a:pt x="341300" y="1541898"/>
                </a:lnTo>
                <a:cubicBezTo>
                  <a:pt x="152805" y="1541898"/>
                  <a:pt x="0" y="1389093"/>
                  <a:pt x="0" y="1200598"/>
                </a:cubicBezTo>
                <a:lnTo>
                  <a:pt x="0" y="887633"/>
                </a:lnTo>
                <a:cubicBezTo>
                  <a:pt x="0" y="699138"/>
                  <a:pt x="152805" y="546333"/>
                  <a:pt x="341300" y="546333"/>
                </a:cubicBezTo>
                <a:lnTo>
                  <a:pt x="1818940" y="546333"/>
                </a:lnTo>
                <a:lnTo>
                  <a:pt x="1871693" y="5516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24000" rtlCol="0" anchor="ctr"/>
          <a:lstStyle/>
          <a:p>
            <a:pPr algn="ctr" defTabSz="914378"/>
            <a:r>
              <a:rPr lang="en-US" sz="1200" b="1" dirty="0">
                <a:solidFill>
                  <a:srgbClr val="FF931A"/>
                </a:solidFill>
              </a:rPr>
              <a:t>WHITE BOX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 rot="16200000" flipV="1">
            <a:off x="3734907" y="4217527"/>
            <a:ext cx="1674186" cy="1566174"/>
          </a:xfrm>
          <a:custGeom>
            <a:avLst/>
            <a:gdLst>
              <a:gd name="connsiteX0" fmla="*/ 1871693 w 3030094"/>
              <a:gd name="connsiteY0" fmla="*/ 0 h 2088232"/>
              <a:gd name="connsiteX1" fmla="*/ 3030094 w 3030094"/>
              <a:gd name="connsiteY1" fmla="*/ 1044116 h 2088232"/>
              <a:gd name="connsiteX2" fmla="*/ 1871693 w 3030094"/>
              <a:gd name="connsiteY2" fmla="*/ 2088232 h 2088232"/>
              <a:gd name="connsiteX3" fmla="*/ 1871693 w 3030094"/>
              <a:gd name="connsiteY3" fmla="*/ 1536580 h 2088232"/>
              <a:gd name="connsiteX4" fmla="*/ 1818940 w 3030094"/>
              <a:gd name="connsiteY4" fmla="*/ 1541898 h 2088232"/>
              <a:gd name="connsiteX5" fmla="*/ 341300 w 3030094"/>
              <a:gd name="connsiteY5" fmla="*/ 1541898 h 2088232"/>
              <a:gd name="connsiteX6" fmla="*/ 0 w 3030094"/>
              <a:gd name="connsiteY6" fmla="*/ 1200598 h 2088232"/>
              <a:gd name="connsiteX7" fmla="*/ 0 w 3030094"/>
              <a:gd name="connsiteY7" fmla="*/ 887633 h 2088232"/>
              <a:gd name="connsiteX8" fmla="*/ 341300 w 3030094"/>
              <a:gd name="connsiteY8" fmla="*/ 546333 h 2088232"/>
              <a:gd name="connsiteX9" fmla="*/ 1818940 w 3030094"/>
              <a:gd name="connsiteY9" fmla="*/ 546333 h 2088232"/>
              <a:gd name="connsiteX10" fmla="*/ 1871693 w 3030094"/>
              <a:gd name="connsiteY10" fmla="*/ 551651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0094" h="2088232">
                <a:moveTo>
                  <a:pt x="1871693" y="0"/>
                </a:moveTo>
                <a:lnTo>
                  <a:pt x="3030094" y="1044116"/>
                </a:lnTo>
                <a:lnTo>
                  <a:pt x="1871693" y="2088232"/>
                </a:lnTo>
                <a:lnTo>
                  <a:pt x="1871693" y="1536580"/>
                </a:lnTo>
                <a:lnTo>
                  <a:pt x="1818940" y="1541898"/>
                </a:lnTo>
                <a:lnTo>
                  <a:pt x="341300" y="1541898"/>
                </a:lnTo>
                <a:cubicBezTo>
                  <a:pt x="152805" y="1541898"/>
                  <a:pt x="0" y="1389093"/>
                  <a:pt x="0" y="1200598"/>
                </a:cubicBezTo>
                <a:lnTo>
                  <a:pt x="0" y="887633"/>
                </a:lnTo>
                <a:cubicBezTo>
                  <a:pt x="0" y="699138"/>
                  <a:pt x="152805" y="546333"/>
                  <a:pt x="341300" y="546333"/>
                </a:cubicBezTo>
                <a:lnTo>
                  <a:pt x="1818940" y="546333"/>
                </a:lnTo>
                <a:lnTo>
                  <a:pt x="1871693" y="5516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351000" tIns="432000" rIns="324000" bIns="459000" rtlCol="0" anchor="ctr"/>
          <a:lstStyle/>
          <a:p>
            <a:pPr algn="ctr" defTabSz="914378"/>
            <a:r>
              <a:rPr lang="en-US" sz="1200" b="1" dirty="0">
                <a:solidFill>
                  <a:srgbClr val="FF931A"/>
                </a:solidFill>
              </a:rPr>
              <a:t>GRAY</a:t>
            </a:r>
          </a:p>
          <a:p>
            <a:pPr algn="ctr" defTabSz="914378"/>
            <a:r>
              <a:rPr lang="en-US" sz="1200" b="1" dirty="0">
                <a:solidFill>
                  <a:srgbClr val="FF931A"/>
                </a:solidFill>
              </a:rPr>
              <a:t>BOX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23"/>
          </p:nvPr>
        </p:nvSpPr>
        <p:spPr>
          <a:xfrm>
            <a:off x="8028384" y="5697252"/>
            <a:ext cx="995279" cy="280318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2"/>
          <p:cNvPicPr/>
          <p:nvPr/>
        </p:nvPicPr>
        <p:blipFill>
          <a:blip r:embed="rId3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5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2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12" y="2540576"/>
            <a:ext cx="9131674" cy="1464488"/>
            <a:chOff x="-12326" y="1683326"/>
            <a:chExt cx="9131674" cy="1464488"/>
          </a:xfrm>
        </p:grpSpPr>
        <p:sp>
          <p:nvSpPr>
            <p:cNvPr id="35" name="Rectangle 34"/>
            <p:cNvSpPr/>
            <p:nvPr/>
          </p:nvSpPr>
          <p:spPr>
            <a:xfrm>
              <a:off x="-12326" y="1683326"/>
              <a:ext cx="9131674" cy="1152129"/>
            </a:xfrm>
            <a:prstGeom prst="rect">
              <a:avLst/>
            </a:prstGeom>
            <a:pattFill prst="lgConfetti">
              <a:fgClr>
                <a:srgbClr val="363B41"/>
              </a:fgClr>
              <a:bgClr>
                <a:srgbClr val="282C3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144000" rtlCol="0" anchor="ctr"/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 flipV="1">
              <a:off x="1562584" y="2931814"/>
              <a:ext cx="489136" cy="216000"/>
            </a:xfrm>
            <a:prstGeom prst="triangle">
              <a:avLst/>
            </a:prstGeom>
            <a:pattFill prst="lgConfetti">
              <a:fgClr>
                <a:srgbClr val="363B41"/>
              </a:fgClr>
              <a:bgClr>
                <a:srgbClr val="282C3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144000" rtlCol="0" anchor="ctr"/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 flipV="1">
              <a:off x="4321269" y="2931814"/>
              <a:ext cx="489136" cy="216000"/>
            </a:xfrm>
            <a:prstGeom prst="triangle">
              <a:avLst/>
            </a:prstGeom>
            <a:pattFill prst="lgConfetti">
              <a:fgClr>
                <a:srgbClr val="363B41"/>
              </a:fgClr>
              <a:bgClr>
                <a:srgbClr val="282C3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144000" rtlCol="0" anchor="ctr"/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 flipV="1">
              <a:off x="7106556" y="2931814"/>
              <a:ext cx="489136" cy="216000"/>
            </a:xfrm>
            <a:prstGeom prst="triangle">
              <a:avLst/>
            </a:prstGeom>
            <a:pattFill prst="lgConfetti">
              <a:fgClr>
                <a:srgbClr val="363B41"/>
              </a:fgClr>
              <a:bgClr>
                <a:srgbClr val="282C3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144000" rtlCol="0" anchor="ctr"/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3676" y="427650"/>
            <a:ext cx="9156326" cy="109635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uk-UA" sz="4000" dirty="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Framework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Penetration Testing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35</a:t>
            </a:fld>
            <a:endParaRPr lang="uk-U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Web Application Security Consortium Threat Classification</a:t>
            </a:r>
            <a:endParaRPr lang="uk-UA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Open Source Security Testing Methodology Manual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WASC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Open Web Application Security Project Testing Guide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OSSTMM</a:t>
            </a:r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OWASP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26" y="2487595"/>
            <a:ext cx="917749" cy="125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51" y="2466398"/>
            <a:ext cx="936545" cy="1262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"/>
          <a:stretch/>
        </p:blipFill>
        <p:spPr bwMode="auto">
          <a:xfrm>
            <a:off x="1329686" y="2487595"/>
            <a:ext cx="954933" cy="121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Date Placeholder 6"/>
          <p:cNvSpPr>
            <a:spLocks noGrp="1"/>
          </p:cNvSpPr>
          <p:nvPr>
            <p:ph type="dt" sz="half" idx="23"/>
          </p:nvPr>
        </p:nvSpPr>
        <p:spPr>
          <a:xfrm>
            <a:off x="8028384" y="6477000"/>
            <a:ext cx="1106902" cy="280318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</a:rPr>
              <a:t>@rungga_reksya</a:t>
            </a:r>
            <a:endParaRPr lang="uk-UA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31137"/>
              </p:ext>
            </p:extLst>
          </p:nvPr>
        </p:nvGraphicFramePr>
        <p:xfrm>
          <a:off x="240733" y="1447800"/>
          <a:ext cx="8705446" cy="426719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435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829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+mj-lt"/>
                        </a:rPr>
                        <a:t>OWASP Top 10 – 2010</a:t>
                      </a:r>
                      <a:r>
                        <a:rPr lang="en-US" sz="2100" b="1" baseline="0" dirty="0">
                          <a:latin typeface="+mj-lt"/>
                        </a:rPr>
                        <a:t> (old)</a:t>
                      </a:r>
                      <a:endParaRPr lang="en-US" sz="2100" b="1" dirty="0">
                        <a:latin typeface="+mj-lt"/>
                      </a:endParaRP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+mj-lt"/>
                        </a:rPr>
                        <a:t>OWASP Top 10 – 2013 </a:t>
                      </a:r>
                      <a:r>
                        <a:rPr lang="en-US" sz="2100" b="1" baseline="0" dirty="0">
                          <a:latin typeface="+mj-lt"/>
                        </a:rPr>
                        <a:t>(New)</a:t>
                      </a:r>
                      <a:endParaRPr lang="en-US" sz="2100" b="1" dirty="0">
                        <a:latin typeface="+mj-lt"/>
                      </a:endParaRP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2010-A1 – Injection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2013-A1 – </a:t>
                      </a:r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Injection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A2 – Cross Site Scripting (XSS)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A2 – Broken Authentication and Session Management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A3 – Broken Authentication and Session Management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A3 – </a:t>
                      </a:r>
                      <a:r>
                        <a:rPr lang="en-US" sz="10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Cross Site Scripting (XSS)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A4 – Insecure Direct Object References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A4 – Insecure Direct Object References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A5 – Cross Site Request Forgery (CSRF)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A5 – Security Misconfiguration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A6 – Security Misconfiguration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A6 – Sensitive Data Exposure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A7 – Insecure Cryptographic Storage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A7 – Missing Function Level Access Control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A8 – Failure to Restrict URL Access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A8 –  </a:t>
                      </a:r>
                      <a:r>
                        <a:rPr lang="en-US" sz="10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Cross-Site Request Forgery (CSRF)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A9 – Insufficient Transport Layer Protection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A9 – Using Known Vulnerable Components (NEW)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A10 – 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Unvalidated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Redirects and Forwards (NEW)</a:t>
                      </a: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A10 – 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Unvalidated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Redirects and Forwards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Primary Changes: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Merged: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A7 and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A9 -&gt;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A6</a:t>
                      </a: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129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 New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2013-A9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Known Vulnerable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Components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543" marR="105543" marT="39579" marB="3957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2010-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broadened to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2013-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A7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543" marR="105543" marT="39579" marB="395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59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6172200"/>
            <a:ext cx="5562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dirty="0">
                <a:solidFill>
                  <a:srgbClr val="FFFFFF"/>
                </a:solidFill>
              </a:rPr>
              <a:t>https://www.owasp.org/index.php/Category:OWASP_Top_Ten_Project</a:t>
            </a:r>
          </a:p>
        </p:txBody>
      </p:sp>
      <p:sp>
        <p:nvSpPr>
          <p:cNvPr id="7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0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6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2926080" y="198657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Injecting snippet of SQL syntax to make the database give information to us, unintended by 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Unsanitized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Things you should know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Basic of 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Specific things for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Unicode and character representation</a:t>
            </a:r>
          </a:p>
        </p:txBody>
      </p:sp>
      <p:sp>
        <p:nvSpPr>
          <p:cNvPr id="68" name="CustomShape 8"/>
          <p:cNvSpPr/>
          <p:nvPr/>
        </p:nvSpPr>
        <p:spPr>
          <a:xfrm rot="21595800">
            <a:off x="351000" y="1984410"/>
            <a:ext cx="239364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9"/>
          <p:cNvSpPr/>
          <p:nvPr/>
        </p:nvSpPr>
        <p:spPr>
          <a:xfrm>
            <a:off x="420859" y="1239068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id-ID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SQL Injection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9" y="2426736"/>
            <a:ext cx="2256409" cy="20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2926080" y="198657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Injecting client-side script into web page viewed by (other)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Unsanitized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Things you should know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Reflected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Persistent</a:t>
            </a:r>
          </a:p>
        </p:txBody>
      </p:sp>
      <p:sp>
        <p:nvSpPr>
          <p:cNvPr id="68" name="CustomShape 8"/>
          <p:cNvSpPr/>
          <p:nvPr/>
        </p:nvSpPr>
        <p:spPr>
          <a:xfrm rot="21595800">
            <a:off x="351000" y="1984410"/>
            <a:ext cx="239364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9"/>
          <p:cNvSpPr/>
          <p:nvPr/>
        </p:nvSpPr>
        <p:spPr>
          <a:xfrm>
            <a:off x="441317" y="130548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id-ID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Cross-Site Scripting (XSS)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0945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2926080" y="198657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Unauthorized commands transmitted from a user that the website trusts thus tricking it as a valid and authorized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Exploit the trust that a site has in user’s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Things you should know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Reflected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Persistent</a:t>
            </a:r>
          </a:p>
        </p:txBody>
      </p:sp>
      <p:sp>
        <p:nvSpPr>
          <p:cNvPr id="68" name="CustomShape 8"/>
          <p:cNvSpPr/>
          <p:nvPr/>
        </p:nvSpPr>
        <p:spPr>
          <a:xfrm rot="21595800">
            <a:off x="351000" y="1984410"/>
            <a:ext cx="239364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9"/>
          <p:cNvSpPr/>
          <p:nvPr/>
        </p:nvSpPr>
        <p:spPr>
          <a:xfrm>
            <a:off x="441316" y="1305480"/>
            <a:ext cx="5959483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id-ID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Cross-Site Request Forgery (CSRF)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1810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/>
          <p:nvPr/>
        </p:nvPicPr>
        <p:blipFill>
          <a:blip r:embed="rId2"/>
          <a:stretch/>
        </p:blipFill>
        <p:spPr>
          <a:xfrm>
            <a:off x="3657600" y="2362050"/>
            <a:ext cx="1769040" cy="11224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685800" y="429633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Dracos</a:t>
            </a:r>
            <a:r>
              <a:rPr lang="en-US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Linux is an open source operating system provides to penetration testing. Packed with a ton of </a:t>
            </a:r>
            <a:r>
              <a:rPr lang="en-US" sz="1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pentest</a:t>
            </a:r>
            <a:r>
              <a:rPr lang="en-US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tools including information gathering, forensics, malware analysis, </a:t>
            </a:r>
            <a:r>
              <a:rPr lang="en-US" sz="1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mantaining</a:t>
            </a:r>
            <a:r>
              <a:rPr lang="en-US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access, and reverse engineering.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9" name="CustomShape 7"/>
          <p:cNvSpPr/>
          <p:nvPr/>
        </p:nvSpPr>
        <p:spPr>
          <a:xfrm>
            <a:off x="2923200" y="36929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Live </a:t>
            </a:r>
            <a:r>
              <a:rPr lang="en-US" b="1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Code </a:t>
            </a:r>
            <a:r>
              <a:rPr lang="en-US" b="1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Rise </a:t>
            </a:r>
            <a:r>
              <a:rPr lang="en-US" b="1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Ethic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0" y="-144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3"/>
          <p:cNvSpPr/>
          <p:nvPr/>
        </p:nvSpPr>
        <p:spPr>
          <a:xfrm>
            <a:off x="0" y="5126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2"/>
          <p:cNvPicPr/>
          <p:nvPr/>
        </p:nvPicPr>
        <p:blipFill>
          <a:blip r:embed="rId3"/>
          <a:stretch/>
        </p:blipFill>
        <p:spPr>
          <a:xfrm>
            <a:off x="91440" y="9576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5" name="CustomShape 6"/>
          <p:cNvSpPr/>
          <p:nvPr/>
        </p:nvSpPr>
        <p:spPr>
          <a:xfrm>
            <a:off x="4330800" y="925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sz="1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TextBox 17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41573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083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x-none" altLang="en-US" dirty="0">
                <a:solidFill>
                  <a:schemeClr val="bg1"/>
                </a:solidFill>
              </a:rPr>
              <a:t>In this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Trying SQL Injection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id-ID" dirty="0">
                <a:solidFill>
                  <a:schemeClr val="bg1"/>
                </a:solidFill>
              </a:rPr>
              <a:t>Trying XSS</a:t>
            </a:r>
          </a:p>
          <a:p>
            <a:r>
              <a:rPr lang="id-ID" dirty="0">
                <a:solidFill>
                  <a:schemeClr val="bg1"/>
                </a:solidFill>
              </a:rPr>
              <a:t>Trying CSRF</a:t>
            </a:r>
          </a:p>
          <a:p>
            <a:pPr marL="0" indent="0">
              <a:buNone/>
            </a:pPr>
            <a:endParaRPr lang="id-ID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d-ID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d-ID" dirty="0">
                <a:solidFill>
                  <a:schemeClr val="bg1"/>
                </a:solidFill>
              </a:rPr>
              <a:t>Your target is 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400800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863181"/>
            <a:ext cx="2305050" cy="2305050"/>
          </a:xfrm>
          <a:prstGeom prst="rect">
            <a:avLst/>
          </a:prstGeom>
        </p:spPr>
      </p:pic>
      <p:sp>
        <p:nvSpPr>
          <p:cNvPr id="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2"/>
          <p:cNvPicPr/>
          <p:nvPr/>
        </p:nvPicPr>
        <p:blipFill>
          <a:blip r:embed="rId4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1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333606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764880" y="2667000"/>
            <a:ext cx="7769520" cy="109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id-ID" sz="5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  <a:ea typeface="BatangChe"/>
              </a:rPr>
              <a:t>When you are aiming</a:t>
            </a:r>
          </a:p>
          <a:p>
            <a:pPr algn="ctr"/>
            <a:r>
              <a:rPr lang="id-ID" sz="5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atangChe"/>
              </a:rPr>
              <a:t>Professional Career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201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r="10604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1810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2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132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 </a:t>
            </a:r>
            <a:r>
              <a:rPr lang="en-US" dirty="0">
                <a:solidFill>
                  <a:srgbClr val="00B050"/>
                </a:solidFill>
              </a:rPr>
              <a:t>Database</a:t>
            </a:r>
            <a:endParaRPr lang="uk-UA" dirty="0">
              <a:solidFill>
                <a:srgbClr val="00B050"/>
              </a:solidFill>
            </a:endParaRPr>
          </a:p>
        </p:txBody>
      </p:sp>
      <p:sp>
        <p:nvSpPr>
          <p:cNvPr id="91" name="Text Placeholder 5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36845 Exploit </a:t>
            </a:r>
            <a:r>
              <a:rPr lang="en-US" dirty="0" err="1"/>
              <a:t>Archieved</a:t>
            </a:r>
            <a:r>
              <a:rPr lang="en-US" dirty="0"/>
              <a:t>, 82454 CVE ID, 3000 Modules on </a:t>
            </a:r>
            <a:r>
              <a:rPr lang="en-US" dirty="0" err="1"/>
              <a:t>Metasploit</a:t>
            </a:r>
            <a:r>
              <a:rPr lang="en-US" dirty="0"/>
              <a:t>, etc.</a:t>
            </a:r>
            <a:endParaRPr lang="uk-UA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/>
          </p:nvPr>
        </p:nvSpPr>
        <p:spPr>
          <a:xfrm>
            <a:off x="611560" y="4851159"/>
            <a:ext cx="1728194" cy="7920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www.exploit-db.com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2438401" y="4851159"/>
            <a:ext cx="2079594" cy="7920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packetstormsecurity.com</a:t>
            </a:r>
            <a:endParaRPr lang="uk-UA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30"/>
          </p:nvPr>
        </p:nvSpPr>
        <p:spPr>
          <a:xfrm>
            <a:off x="4757048" y="4851159"/>
            <a:ext cx="1728194" cy="7920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cve.mitre.org</a:t>
            </a:r>
            <a:endParaRPr lang="uk-UA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31"/>
          </p:nvPr>
        </p:nvSpPr>
        <p:spPr>
          <a:xfrm>
            <a:off x="6823016" y="4851159"/>
            <a:ext cx="1863783" cy="792088"/>
          </a:xfrm>
        </p:spPr>
        <p:txBody>
          <a:bodyPr/>
          <a:lstStyle/>
          <a:p>
            <a:r>
              <a:rPr lang="en-US" dirty="0"/>
              <a:t>https://www.rapid7.com/</a:t>
            </a:r>
            <a:r>
              <a:rPr lang="en-US" dirty="0" err="1"/>
              <a:t>db</a:t>
            </a:r>
            <a:r>
              <a:rPr lang="en-US" dirty="0"/>
              <a:t>/modules</a:t>
            </a:r>
            <a:endParaRPr lang="uk-UA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32"/>
          </p:nvPr>
        </p:nvSpPr>
        <p:spPr>
          <a:xfrm>
            <a:off x="611560" y="4008840"/>
            <a:ext cx="1728194" cy="554287"/>
          </a:xfrm>
        </p:spPr>
        <p:txBody>
          <a:bodyPr anchor="ctr"/>
          <a:lstStyle/>
          <a:p>
            <a:r>
              <a:rPr lang="en-US" dirty="0">
                <a:solidFill>
                  <a:srgbClr val="00B0F0"/>
                </a:solidFill>
              </a:rPr>
              <a:t>Exploit DB</a:t>
            </a: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33"/>
          </p:nvPr>
        </p:nvSpPr>
        <p:spPr>
          <a:xfrm>
            <a:off x="2677528" y="4008840"/>
            <a:ext cx="1728194" cy="554287"/>
          </a:xfrm>
        </p:spPr>
        <p:txBody>
          <a:bodyPr anchor="ctr"/>
          <a:lstStyle/>
          <a:p>
            <a:r>
              <a:rPr lang="en-US" dirty="0">
                <a:solidFill>
                  <a:srgbClr val="AF4BFF"/>
                </a:solidFill>
              </a:rPr>
              <a:t>Packet Storm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4"/>
          </p:nvPr>
        </p:nvSpPr>
        <p:spPr>
          <a:xfrm>
            <a:off x="4757048" y="4008839"/>
            <a:ext cx="1796152" cy="842319"/>
          </a:xfrm>
        </p:spPr>
        <p:txBody>
          <a:bodyPr anchor="ctr"/>
          <a:lstStyle/>
          <a:p>
            <a:r>
              <a:rPr lang="en-US" dirty="0">
                <a:solidFill>
                  <a:srgbClr val="FF0000"/>
                </a:solidFill>
              </a:rPr>
              <a:t>Common </a:t>
            </a:r>
            <a:r>
              <a:rPr lang="en-US" dirty="0" err="1">
                <a:solidFill>
                  <a:srgbClr val="FF0000"/>
                </a:solidFill>
              </a:rPr>
              <a:t>Vulnerabilitie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&amp; Exposures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35"/>
          </p:nvPr>
        </p:nvSpPr>
        <p:spPr>
          <a:xfrm>
            <a:off x="6823017" y="4008840"/>
            <a:ext cx="1728194" cy="554287"/>
          </a:xfrm>
        </p:spPr>
        <p:txBody>
          <a:bodyPr anchor="ctr"/>
          <a:lstStyle/>
          <a:p>
            <a:r>
              <a:rPr lang="en-US" dirty="0">
                <a:solidFill>
                  <a:srgbClr val="FF941A"/>
                </a:solidFill>
              </a:rPr>
              <a:t>Rapid 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8"/>
          </p:nvPr>
        </p:nvSpPr>
        <p:spPr>
          <a:xfrm>
            <a:off x="8048134" y="6477000"/>
            <a:ext cx="1083541" cy="274637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42</a:t>
            </a:fld>
            <a:endParaRPr lang="uk-UA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11260"/>
          <a:stretch>
            <a:fillRect/>
          </a:stretch>
        </p:blipFill>
        <p:spPr/>
      </p:pic>
      <p:sp>
        <p:nvSpPr>
          <p:cNvPr id="64" name="Oval 63"/>
          <p:cNvSpPr/>
          <p:nvPr/>
        </p:nvSpPr>
        <p:spPr>
          <a:xfrm>
            <a:off x="8048134" y="2907548"/>
            <a:ext cx="715043" cy="715043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FF941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 b="1" dirty="0">
                <a:solidFill>
                  <a:srgbClr val="FFFFFF"/>
                </a:solidFill>
                <a:latin typeface="Roboto Slab"/>
              </a:rPr>
              <a:t>4</a:t>
            </a:r>
            <a:endParaRPr lang="uk-UA" sz="1350" b="1" dirty="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851018" y="2958218"/>
            <a:ext cx="715043" cy="715043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 b="1" dirty="0">
                <a:solidFill>
                  <a:srgbClr val="FFFFFF"/>
                </a:solidFill>
                <a:latin typeface="Roboto Slab"/>
              </a:rPr>
              <a:t>1</a:t>
            </a:r>
            <a:endParaRPr lang="uk-UA" sz="1350" b="1" dirty="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21934" y="2958218"/>
            <a:ext cx="715043" cy="715043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AF4B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 b="1" dirty="0">
                <a:solidFill>
                  <a:srgbClr val="FFFFFF"/>
                </a:solidFill>
                <a:latin typeface="Roboto Slab"/>
              </a:rPr>
              <a:t>2</a:t>
            </a:r>
            <a:endParaRPr lang="uk-UA" sz="1350" b="1" dirty="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999913" y="2958218"/>
            <a:ext cx="715043" cy="715043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 b="1" dirty="0">
                <a:solidFill>
                  <a:srgbClr val="FFFFFF"/>
                </a:solidFill>
                <a:latin typeface="Roboto Slab"/>
              </a:rPr>
              <a:t>3</a:t>
            </a:r>
            <a:endParaRPr lang="uk-UA" sz="1350" b="1" dirty="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22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" name="Picture 2"/>
          <p:cNvPicPr/>
          <p:nvPr/>
        </p:nvPicPr>
        <p:blipFill>
          <a:blip r:embed="rId7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25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3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9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6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8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9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9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5" grpId="0"/>
      <p:bldP spid="56" grpId="0"/>
      <p:bldP spid="57" grpId="0"/>
      <p:bldP spid="62" grpId="0" build="p"/>
      <p:bldP spid="67" grpId="0" build="p"/>
      <p:bldP spid="69" grpId="0" build="p"/>
      <p:bldP spid="70" grpId="0" build="p"/>
      <p:bldP spid="64" grpId="0" animBg="1"/>
      <p:bldP spid="26" grpId="0" animBg="1"/>
      <p:bldP spid="48" grpId="0" animBg="1"/>
      <p:bldP spid="5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1107983"/>
            <a:ext cx="7776864" cy="720817"/>
          </a:xfrm>
        </p:spPr>
        <p:txBody>
          <a:bodyPr/>
          <a:lstStyle/>
          <a:p>
            <a:r>
              <a:rPr lang="en-US" b="1" dirty="0"/>
              <a:t>Bug Bounty </a:t>
            </a:r>
            <a:r>
              <a:rPr lang="en-US" b="1" dirty="0">
                <a:solidFill>
                  <a:schemeClr val="accent1"/>
                </a:solidFill>
              </a:rPr>
              <a:t>Programs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43</a:t>
            </a:fld>
            <a:endParaRPr lang="uk-UA"/>
          </a:p>
        </p:txBody>
      </p:sp>
      <p:sp>
        <p:nvSpPr>
          <p:cNvPr id="18" name="Round Same Side Corner Rectangle 17"/>
          <p:cNvSpPr/>
          <p:nvPr/>
        </p:nvSpPr>
        <p:spPr>
          <a:xfrm rot="5400000">
            <a:off x="7180296" y="3280932"/>
            <a:ext cx="134112" cy="1030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16200000" flipH="1">
            <a:off x="1937736" y="3280934"/>
            <a:ext cx="134112" cy="1030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38192" y="3728993"/>
            <a:ext cx="1030224" cy="134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86704" y="3728992"/>
            <a:ext cx="1030224" cy="1341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35216" y="3728991"/>
            <a:ext cx="1030224" cy="134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83728" y="3728991"/>
            <a:ext cx="1030224" cy="1341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77176" y="3662576"/>
            <a:ext cx="146304" cy="146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961864" y="3668669"/>
            <a:ext cx="146304" cy="1463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97060" y="3672186"/>
            <a:ext cx="146304" cy="1463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46952" y="3779691"/>
            <a:ext cx="146304" cy="1463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56024" y="3779691"/>
            <a:ext cx="146304" cy="1463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166836" y="3779691"/>
            <a:ext cx="146304" cy="1463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3418" y="4712597"/>
            <a:ext cx="1440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bugcrowd.com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3418" y="4423283"/>
            <a:ext cx="1440160" cy="30008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350" b="1" dirty="0">
                <a:solidFill>
                  <a:srgbClr val="1AA2D8"/>
                </a:solidFill>
                <a:latin typeface="Roboto Slab"/>
              </a:rPr>
              <a:t>Bug Crowd</a:t>
            </a:r>
            <a:endParaRPr lang="uk-UA" sz="1350" b="1" dirty="0">
              <a:solidFill>
                <a:srgbClr val="1AA2D8"/>
              </a:solidFill>
              <a:latin typeface="Roboto Slab"/>
            </a:endParaRPr>
          </a:p>
        </p:txBody>
      </p:sp>
      <p:sp>
        <p:nvSpPr>
          <p:cNvPr id="43" name="Freeform 18"/>
          <p:cNvSpPr>
            <a:spLocks noEditPoints="1"/>
          </p:cNvSpPr>
          <p:nvPr/>
        </p:nvSpPr>
        <p:spPr bwMode="auto">
          <a:xfrm>
            <a:off x="2870252" y="3293168"/>
            <a:ext cx="329530" cy="327370"/>
          </a:xfrm>
          <a:custGeom>
            <a:avLst/>
            <a:gdLst>
              <a:gd name="T0" fmla="*/ 125 w 129"/>
              <a:gd name="T1" fmla="*/ 114 h 128"/>
              <a:gd name="T2" fmla="*/ 88 w 129"/>
              <a:gd name="T3" fmla="*/ 99 h 128"/>
              <a:gd name="T4" fmla="*/ 103 w 129"/>
              <a:gd name="T5" fmla="*/ 66 h 128"/>
              <a:gd name="T6" fmla="*/ 93 w 129"/>
              <a:gd name="T7" fmla="*/ 14 h 128"/>
              <a:gd name="T8" fmla="*/ 64 w 129"/>
              <a:gd name="T9" fmla="*/ 0 h 128"/>
              <a:gd name="T10" fmla="*/ 36 w 129"/>
              <a:gd name="T11" fmla="*/ 14 h 128"/>
              <a:gd name="T12" fmla="*/ 26 w 129"/>
              <a:gd name="T13" fmla="*/ 66 h 128"/>
              <a:gd name="T14" fmla="*/ 41 w 129"/>
              <a:gd name="T15" fmla="*/ 99 h 128"/>
              <a:gd name="T16" fmla="*/ 4 w 129"/>
              <a:gd name="T17" fmla="*/ 114 h 128"/>
              <a:gd name="T18" fmla="*/ 1 w 129"/>
              <a:gd name="T19" fmla="*/ 123 h 128"/>
              <a:gd name="T20" fmla="*/ 8 w 129"/>
              <a:gd name="T21" fmla="*/ 128 h 128"/>
              <a:gd name="T22" fmla="*/ 120 w 129"/>
              <a:gd name="T23" fmla="*/ 128 h 128"/>
              <a:gd name="T24" fmla="*/ 128 w 129"/>
              <a:gd name="T25" fmla="*/ 123 h 128"/>
              <a:gd name="T26" fmla="*/ 125 w 129"/>
              <a:gd name="T27" fmla="*/ 114 h 128"/>
              <a:gd name="T28" fmla="*/ 81 w 129"/>
              <a:gd name="T29" fmla="*/ 94 h 128"/>
              <a:gd name="T30" fmla="*/ 80 w 129"/>
              <a:gd name="T31" fmla="*/ 96 h 128"/>
              <a:gd name="T32" fmla="*/ 49 w 129"/>
              <a:gd name="T33" fmla="*/ 96 h 128"/>
              <a:gd name="T34" fmla="*/ 47 w 129"/>
              <a:gd name="T35" fmla="*/ 94 h 128"/>
              <a:gd name="T36" fmla="*/ 33 w 129"/>
              <a:gd name="T37" fmla="*/ 43 h 128"/>
              <a:gd name="T38" fmla="*/ 64 w 129"/>
              <a:gd name="T39" fmla="*/ 8 h 128"/>
              <a:gd name="T40" fmla="*/ 96 w 129"/>
              <a:gd name="T41" fmla="*/ 43 h 128"/>
              <a:gd name="T42" fmla="*/ 81 w 129"/>
              <a:gd name="T43" fmla="*/ 94 h 128"/>
              <a:gd name="T44" fmla="*/ 8 w 129"/>
              <a:gd name="T45" fmla="*/ 120 h 128"/>
              <a:gd name="T46" fmla="*/ 43 w 129"/>
              <a:gd name="T47" fmla="*/ 107 h 128"/>
              <a:gd name="T48" fmla="*/ 53 w 129"/>
              <a:gd name="T49" fmla="*/ 105 h 128"/>
              <a:gd name="T50" fmla="*/ 64 w 129"/>
              <a:gd name="T51" fmla="*/ 108 h 128"/>
              <a:gd name="T52" fmla="*/ 76 w 129"/>
              <a:gd name="T53" fmla="*/ 105 h 128"/>
              <a:gd name="T54" fmla="*/ 86 w 129"/>
              <a:gd name="T55" fmla="*/ 107 h 128"/>
              <a:gd name="T56" fmla="*/ 120 w 129"/>
              <a:gd name="T57" fmla="*/ 120 h 128"/>
              <a:gd name="T58" fmla="*/ 8 w 129"/>
              <a:gd name="T5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9" h="128">
                <a:moveTo>
                  <a:pt x="125" y="114"/>
                </a:moveTo>
                <a:cubicBezTo>
                  <a:pt x="124" y="113"/>
                  <a:pt x="109" y="104"/>
                  <a:pt x="88" y="99"/>
                </a:cubicBezTo>
                <a:cubicBezTo>
                  <a:pt x="96" y="89"/>
                  <a:pt x="101" y="75"/>
                  <a:pt x="103" y="66"/>
                </a:cubicBezTo>
                <a:cubicBezTo>
                  <a:pt x="106" y="54"/>
                  <a:pt x="105" y="29"/>
                  <a:pt x="93" y="14"/>
                </a:cubicBezTo>
                <a:cubicBezTo>
                  <a:pt x="86" y="5"/>
                  <a:pt x="76" y="0"/>
                  <a:pt x="64" y="0"/>
                </a:cubicBezTo>
                <a:cubicBezTo>
                  <a:pt x="53" y="0"/>
                  <a:pt x="43" y="5"/>
                  <a:pt x="36" y="14"/>
                </a:cubicBezTo>
                <a:cubicBezTo>
                  <a:pt x="24" y="29"/>
                  <a:pt x="23" y="54"/>
                  <a:pt x="26" y="66"/>
                </a:cubicBezTo>
                <a:cubicBezTo>
                  <a:pt x="28" y="75"/>
                  <a:pt x="33" y="89"/>
                  <a:pt x="41" y="99"/>
                </a:cubicBezTo>
                <a:cubicBezTo>
                  <a:pt x="19" y="104"/>
                  <a:pt x="5" y="113"/>
                  <a:pt x="4" y="114"/>
                </a:cubicBezTo>
                <a:cubicBezTo>
                  <a:pt x="1" y="116"/>
                  <a:pt x="0" y="119"/>
                  <a:pt x="1" y="123"/>
                </a:cubicBezTo>
                <a:cubicBezTo>
                  <a:pt x="2" y="126"/>
                  <a:pt x="5" y="128"/>
                  <a:pt x="8" y="128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4" y="128"/>
                  <a:pt x="127" y="126"/>
                  <a:pt x="128" y="123"/>
                </a:cubicBezTo>
                <a:cubicBezTo>
                  <a:pt x="129" y="119"/>
                  <a:pt x="128" y="116"/>
                  <a:pt x="125" y="114"/>
                </a:cubicBezTo>
                <a:close/>
                <a:moveTo>
                  <a:pt x="81" y="94"/>
                </a:moveTo>
                <a:cubicBezTo>
                  <a:pt x="80" y="96"/>
                  <a:pt x="80" y="96"/>
                  <a:pt x="80" y="96"/>
                </a:cubicBezTo>
                <a:cubicBezTo>
                  <a:pt x="71" y="107"/>
                  <a:pt x="58" y="107"/>
                  <a:pt x="49" y="96"/>
                </a:cubicBezTo>
                <a:cubicBezTo>
                  <a:pt x="47" y="94"/>
                  <a:pt x="47" y="94"/>
                  <a:pt x="47" y="94"/>
                </a:cubicBezTo>
                <a:cubicBezTo>
                  <a:pt x="36" y="80"/>
                  <a:pt x="31" y="61"/>
                  <a:pt x="33" y="43"/>
                </a:cubicBezTo>
                <a:cubicBezTo>
                  <a:pt x="35" y="26"/>
                  <a:pt x="45" y="8"/>
                  <a:pt x="64" y="8"/>
                </a:cubicBezTo>
                <a:cubicBezTo>
                  <a:pt x="84" y="8"/>
                  <a:pt x="93" y="26"/>
                  <a:pt x="96" y="43"/>
                </a:cubicBezTo>
                <a:cubicBezTo>
                  <a:pt x="98" y="61"/>
                  <a:pt x="93" y="80"/>
                  <a:pt x="81" y="94"/>
                </a:cubicBezTo>
                <a:close/>
                <a:moveTo>
                  <a:pt x="8" y="120"/>
                </a:moveTo>
                <a:cubicBezTo>
                  <a:pt x="9" y="120"/>
                  <a:pt x="22" y="111"/>
                  <a:pt x="43" y="107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6" y="107"/>
                  <a:pt x="60" y="108"/>
                  <a:pt x="64" y="108"/>
                </a:cubicBezTo>
                <a:cubicBezTo>
                  <a:pt x="69" y="108"/>
                  <a:pt x="72" y="107"/>
                  <a:pt x="76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106" y="111"/>
                  <a:pt x="120" y="120"/>
                  <a:pt x="120" y="120"/>
                </a:cubicBezTo>
                <a:lnTo>
                  <a:pt x="8" y="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986644" y="3273623"/>
            <a:ext cx="327370" cy="328450"/>
            <a:chOff x="1567461" y="2198935"/>
            <a:chExt cx="481013" cy="482600"/>
          </a:xfrm>
          <a:solidFill>
            <a:schemeClr val="accent4"/>
          </a:solidFill>
        </p:grpSpPr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1567461" y="2198935"/>
              <a:ext cx="481013" cy="482600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2 h 128"/>
                <a:gd name="T18" fmla="*/ 15 w 128"/>
                <a:gd name="T19" fmla="*/ 22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2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8 w 128"/>
                <a:gd name="T37" fmla="*/ 128 h 128"/>
                <a:gd name="T38" fmla="*/ 77 w 128"/>
                <a:gd name="T39" fmla="*/ 121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1 w 128"/>
                <a:gd name="T49" fmla="*/ 77 h 128"/>
                <a:gd name="T50" fmla="*/ 128 w 128"/>
                <a:gd name="T51" fmla="*/ 58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0 h 128"/>
                <a:gd name="T60" fmla="*/ 81 w 128"/>
                <a:gd name="T61" fmla="*/ 100 h 128"/>
                <a:gd name="T62" fmla="*/ 72 w 128"/>
                <a:gd name="T63" fmla="*/ 108 h 128"/>
                <a:gd name="T64" fmla="*/ 58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6 h 128"/>
                <a:gd name="T82" fmla="*/ 20 w 128"/>
                <a:gd name="T83" fmla="*/ 28 h 128"/>
                <a:gd name="T84" fmla="*/ 39 w 128"/>
                <a:gd name="T85" fmla="*/ 27 h 128"/>
                <a:gd name="T86" fmla="*/ 46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0 h 128"/>
                <a:gd name="T98" fmla="*/ 100 w 128"/>
                <a:gd name="T99" fmla="*/ 39 h 128"/>
                <a:gd name="T100" fmla="*/ 102 w 128"/>
                <a:gd name="T101" fmla="*/ 51 h 128"/>
                <a:gd name="T102" fmla="*/ 120 w 128"/>
                <a:gd name="T103" fmla="*/ 58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1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29"/>
                    <a:pt x="116" y="25"/>
                    <a:pt x="113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2"/>
                    <a:pt x="100" y="12"/>
                  </a:cubicBezTo>
                  <a:cubicBezTo>
                    <a:pt x="98" y="12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1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3"/>
                    <a:pt x="73" y="0"/>
                    <a:pt x="6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2"/>
                    <a:pt x="28" y="12"/>
                  </a:cubicBezTo>
                  <a:cubicBezTo>
                    <a:pt x="26" y="12"/>
                    <a:pt x="24" y="13"/>
                    <a:pt x="22" y="1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2" y="29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6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1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5"/>
                    <a:pt x="55" y="128"/>
                    <a:pt x="58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6" y="125"/>
                    <a:pt x="77" y="121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1"/>
                    <a:pt x="109" y="80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5" y="76"/>
                    <a:pt x="128" y="73"/>
                    <a:pt x="12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5"/>
                    <a:pt x="125" y="51"/>
                    <a:pt x="121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8"/>
                    <a:pt x="101" y="80"/>
                    <a:pt x="100" y="81"/>
                  </a:cubicBezTo>
                  <a:cubicBezTo>
                    <a:pt x="99" y="84"/>
                    <a:pt x="99" y="87"/>
                    <a:pt x="100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6" y="99"/>
                    <a:pt x="85" y="99"/>
                  </a:cubicBezTo>
                  <a:cubicBezTo>
                    <a:pt x="84" y="99"/>
                    <a:pt x="82" y="99"/>
                    <a:pt x="81" y="100"/>
                  </a:cubicBezTo>
                  <a:cubicBezTo>
                    <a:pt x="80" y="101"/>
                    <a:pt x="78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5" y="105"/>
                    <a:pt x="53" y="103"/>
                    <a:pt x="51" y="102"/>
                  </a:cubicBezTo>
                  <a:cubicBezTo>
                    <a:pt x="49" y="101"/>
                    <a:pt x="48" y="101"/>
                    <a:pt x="46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1" y="99"/>
                    <a:pt x="40" y="99"/>
                    <a:pt x="39" y="100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8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5"/>
                    <a:pt x="25" y="53"/>
                    <a:pt x="26" y="51"/>
                  </a:cubicBezTo>
                  <a:cubicBezTo>
                    <a:pt x="27" y="49"/>
                    <a:pt x="27" y="48"/>
                    <a:pt x="28" y="46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1" y="29"/>
                    <a:pt x="43" y="29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3" y="25"/>
                    <a:pt x="55" y="23"/>
                    <a:pt x="56" y="20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8" y="27"/>
                    <a:pt x="80" y="27"/>
                    <a:pt x="81" y="28"/>
                  </a:cubicBezTo>
                  <a:cubicBezTo>
                    <a:pt x="82" y="28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99" y="41"/>
                    <a:pt x="99" y="44"/>
                    <a:pt x="100" y="46"/>
                  </a:cubicBezTo>
                  <a:cubicBezTo>
                    <a:pt x="100" y="48"/>
                    <a:pt x="101" y="49"/>
                    <a:pt x="102" y="51"/>
                  </a:cubicBezTo>
                  <a:cubicBezTo>
                    <a:pt x="103" y="53"/>
                    <a:pt x="105" y="55"/>
                    <a:pt x="108" y="56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702398" y="2335460"/>
              <a:ext cx="209550" cy="211137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2 h 56"/>
                <a:gd name="T12" fmla="*/ 3 w 56"/>
                <a:gd name="T13" fmla="*/ 28 h 56"/>
                <a:gd name="T14" fmla="*/ 28 w 56"/>
                <a:gd name="T15" fmla="*/ 3 h 56"/>
                <a:gd name="T16" fmla="*/ 52 w 56"/>
                <a:gd name="T17" fmla="*/ 28 h 56"/>
                <a:gd name="T18" fmla="*/ 28 w 56"/>
                <a:gd name="T1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2"/>
                    <a:pt x="43" y="0"/>
                    <a:pt x="28" y="0"/>
                  </a:cubicBezTo>
                  <a:close/>
                  <a:moveTo>
                    <a:pt x="28" y="52"/>
                  </a:moveTo>
                  <a:cubicBezTo>
                    <a:pt x="14" y="52"/>
                    <a:pt x="3" y="41"/>
                    <a:pt x="3" y="28"/>
                  </a:cubicBezTo>
                  <a:cubicBezTo>
                    <a:pt x="3" y="14"/>
                    <a:pt x="14" y="3"/>
                    <a:pt x="28" y="3"/>
                  </a:cubicBezTo>
                  <a:cubicBezTo>
                    <a:pt x="41" y="3"/>
                    <a:pt x="52" y="14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746848" y="237991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2" y="4"/>
                    <a:pt x="28" y="9"/>
                    <a:pt x="28" y="16"/>
                  </a:cubicBezTo>
                  <a:cubicBezTo>
                    <a:pt x="28" y="23"/>
                    <a:pt x="22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956420" y="4025583"/>
            <a:ext cx="327370" cy="328450"/>
            <a:chOff x="2824761" y="2964110"/>
            <a:chExt cx="481013" cy="482600"/>
          </a:xfrm>
          <a:solidFill>
            <a:schemeClr val="accent3"/>
          </a:solidFill>
        </p:grpSpPr>
        <p:sp>
          <p:nvSpPr>
            <p:cNvPr id="49" name="Freeform 91"/>
            <p:cNvSpPr>
              <a:spLocks noEditPoints="1"/>
            </p:cNvSpPr>
            <p:nvPr/>
          </p:nvSpPr>
          <p:spPr bwMode="auto">
            <a:xfrm>
              <a:off x="2824761" y="3008560"/>
              <a:ext cx="439738" cy="438150"/>
            </a:xfrm>
            <a:custGeom>
              <a:avLst/>
              <a:gdLst>
                <a:gd name="T0" fmla="*/ 83 w 117"/>
                <a:gd name="T1" fmla="*/ 3 h 116"/>
                <a:gd name="T2" fmla="*/ 76 w 117"/>
                <a:gd name="T3" fmla="*/ 0 h 116"/>
                <a:gd name="T4" fmla="*/ 69 w 117"/>
                <a:gd name="T5" fmla="*/ 3 h 116"/>
                <a:gd name="T6" fmla="*/ 63 w 117"/>
                <a:gd name="T7" fmla="*/ 8 h 116"/>
                <a:gd name="T8" fmla="*/ 60 w 117"/>
                <a:gd name="T9" fmla="*/ 15 h 116"/>
                <a:gd name="T10" fmla="*/ 62 w 117"/>
                <a:gd name="T11" fmla="*/ 21 h 116"/>
                <a:gd name="T12" fmla="*/ 8 w 117"/>
                <a:gd name="T13" fmla="*/ 42 h 116"/>
                <a:gd name="T14" fmla="*/ 1 w 117"/>
                <a:gd name="T15" fmla="*/ 51 h 116"/>
                <a:gd name="T16" fmla="*/ 4 w 117"/>
                <a:gd name="T17" fmla="*/ 62 h 116"/>
                <a:gd name="T18" fmla="*/ 55 w 117"/>
                <a:gd name="T19" fmla="*/ 112 h 116"/>
                <a:gd name="T20" fmla="*/ 63 w 117"/>
                <a:gd name="T21" fmla="*/ 116 h 116"/>
                <a:gd name="T22" fmla="*/ 63 w 117"/>
                <a:gd name="T23" fmla="*/ 116 h 116"/>
                <a:gd name="T24" fmla="*/ 66 w 117"/>
                <a:gd name="T25" fmla="*/ 116 h 116"/>
                <a:gd name="T26" fmla="*/ 75 w 117"/>
                <a:gd name="T27" fmla="*/ 108 h 116"/>
                <a:gd name="T28" fmla="*/ 96 w 117"/>
                <a:gd name="T29" fmla="*/ 55 h 116"/>
                <a:gd name="T30" fmla="*/ 101 w 117"/>
                <a:gd name="T31" fmla="*/ 56 h 116"/>
                <a:gd name="T32" fmla="*/ 108 w 117"/>
                <a:gd name="T33" fmla="*/ 53 h 116"/>
                <a:gd name="T34" fmla="*/ 114 w 117"/>
                <a:gd name="T35" fmla="*/ 48 h 116"/>
                <a:gd name="T36" fmla="*/ 117 w 117"/>
                <a:gd name="T37" fmla="*/ 41 h 116"/>
                <a:gd name="T38" fmla="*/ 114 w 117"/>
                <a:gd name="T39" fmla="*/ 34 h 116"/>
                <a:gd name="T40" fmla="*/ 83 w 117"/>
                <a:gd name="T41" fmla="*/ 3 h 116"/>
                <a:gd name="T42" fmla="*/ 67 w 117"/>
                <a:gd name="T43" fmla="*/ 105 h 116"/>
                <a:gd name="T44" fmla="*/ 64 w 117"/>
                <a:gd name="T45" fmla="*/ 108 h 116"/>
                <a:gd name="T46" fmla="*/ 63 w 117"/>
                <a:gd name="T47" fmla="*/ 108 h 116"/>
                <a:gd name="T48" fmla="*/ 61 w 117"/>
                <a:gd name="T49" fmla="*/ 107 h 116"/>
                <a:gd name="T50" fmla="*/ 10 w 117"/>
                <a:gd name="T51" fmla="*/ 56 h 116"/>
                <a:gd name="T52" fmla="*/ 9 w 117"/>
                <a:gd name="T53" fmla="*/ 53 h 116"/>
                <a:gd name="T54" fmla="*/ 11 w 117"/>
                <a:gd name="T55" fmla="*/ 50 h 116"/>
                <a:gd name="T56" fmla="*/ 36 w 117"/>
                <a:gd name="T57" fmla="*/ 40 h 116"/>
                <a:gd name="T58" fmla="*/ 86 w 117"/>
                <a:gd name="T59" fmla="*/ 58 h 116"/>
                <a:gd name="T60" fmla="*/ 67 w 117"/>
                <a:gd name="T61" fmla="*/ 105 h 116"/>
                <a:gd name="T62" fmla="*/ 108 w 117"/>
                <a:gd name="T63" fmla="*/ 42 h 116"/>
                <a:gd name="T64" fmla="*/ 103 w 117"/>
                <a:gd name="T65" fmla="*/ 48 h 116"/>
                <a:gd name="T66" fmla="*/ 100 w 117"/>
                <a:gd name="T67" fmla="*/ 48 h 116"/>
                <a:gd name="T68" fmla="*/ 93 w 117"/>
                <a:gd name="T69" fmla="*/ 41 h 116"/>
                <a:gd name="T70" fmla="*/ 87 w 117"/>
                <a:gd name="T71" fmla="*/ 55 h 116"/>
                <a:gd name="T72" fmla="*/ 88 w 117"/>
                <a:gd name="T73" fmla="*/ 54 h 116"/>
                <a:gd name="T74" fmla="*/ 52 w 117"/>
                <a:gd name="T75" fmla="*/ 39 h 116"/>
                <a:gd name="T76" fmla="*/ 42 w 117"/>
                <a:gd name="T77" fmla="*/ 37 h 116"/>
                <a:gd name="T78" fmla="*/ 76 w 117"/>
                <a:gd name="T79" fmla="*/ 24 h 116"/>
                <a:gd name="T80" fmla="*/ 69 w 117"/>
                <a:gd name="T81" fmla="*/ 17 h 116"/>
                <a:gd name="T82" fmla="*/ 69 w 117"/>
                <a:gd name="T83" fmla="*/ 14 h 116"/>
                <a:gd name="T84" fmla="*/ 75 w 117"/>
                <a:gd name="T85" fmla="*/ 8 h 116"/>
                <a:gd name="T86" fmla="*/ 78 w 117"/>
                <a:gd name="T87" fmla="*/ 8 h 116"/>
                <a:gd name="T88" fmla="*/ 108 w 117"/>
                <a:gd name="T89" fmla="*/ 39 h 116"/>
                <a:gd name="T90" fmla="*/ 108 w 117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16">
                  <a:moveTo>
                    <a:pt x="83" y="3"/>
                  </a:moveTo>
                  <a:cubicBezTo>
                    <a:pt x="81" y="1"/>
                    <a:pt x="79" y="0"/>
                    <a:pt x="76" y="0"/>
                  </a:cubicBezTo>
                  <a:cubicBezTo>
                    <a:pt x="73" y="0"/>
                    <a:pt x="71" y="1"/>
                    <a:pt x="69" y="3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2" y="10"/>
                    <a:pt x="60" y="13"/>
                    <a:pt x="60" y="15"/>
                  </a:cubicBezTo>
                  <a:cubicBezTo>
                    <a:pt x="60" y="17"/>
                    <a:pt x="61" y="19"/>
                    <a:pt x="62" y="2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4"/>
                    <a:pt x="1" y="47"/>
                    <a:pt x="1" y="51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7" y="114"/>
                    <a:pt x="60" y="116"/>
                    <a:pt x="63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4" y="116"/>
                    <a:pt x="65" y="116"/>
                    <a:pt x="66" y="116"/>
                  </a:cubicBezTo>
                  <a:cubicBezTo>
                    <a:pt x="70" y="115"/>
                    <a:pt x="73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99" y="56"/>
                    <a:pt x="101" y="56"/>
                  </a:cubicBezTo>
                  <a:cubicBezTo>
                    <a:pt x="104" y="56"/>
                    <a:pt x="107" y="55"/>
                    <a:pt x="108" y="53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6"/>
                    <a:pt x="117" y="43"/>
                    <a:pt x="117" y="41"/>
                  </a:cubicBezTo>
                  <a:cubicBezTo>
                    <a:pt x="117" y="38"/>
                    <a:pt x="116" y="36"/>
                    <a:pt x="114" y="34"/>
                  </a:cubicBezTo>
                  <a:lnTo>
                    <a:pt x="83" y="3"/>
                  </a:lnTo>
                  <a:close/>
                  <a:moveTo>
                    <a:pt x="67" y="105"/>
                  </a:moveTo>
                  <a:cubicBezTo>
                    <a:pt x="67" y="107"/>
                    <a:pt x="66" y="107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1" y="107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5"/>
                    <a:pt x="8" y="54"/>
                    <a:pt x="9" y="53"/>
                  </a:cubicBezTo>
                  <a:cubicBezTo>
                    <a:pt x="9" y="51"/>
                    <a:pt x="10" y="50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2" y="45"/>
                    <a:pt x="69" y="40"/>
                    <a:pt x="86" y="58"/>
                  </a:cubicBezTo>
                  <a:lnTo>
                    <a:pt x="67" y="105"/>
                  </a:lnTo>
                  <a:close/>
                  <a:moveTo>
                    <a:pt x="108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2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3" y="40"/>
                    <a:pt x="52" y="39"/>
                  </a:cubicBezTo>
                  <a:cubicBezTo>
                    <a:pt x="49" y="39"/>
                    <a:pt x="45" y="38"/>
                    <a:pt x="42" y="37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8" y="16"/>
                    <a:pt x="68" y="15"/>
                    <a:pt x="69" y="1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7" y="8"/>
                    <a:pt x="78" y="8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40"/>
                    <a:pt x="109" y="41"/>
                    <a:pt x="10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0" name="Freeform 92"/>
            <p:cNvSpPr>
              <a:spLocks noEditPoints="1"/>
            </p:cNvSpPr>
            <p:nvPr/>
          </p:nvSpPr>
          <p:spPr bwMode="auto">
            <a:xfrm>
              <a:off x="3035898" y="3205410"/>
              <a:ext cx="74613" cy="74612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lose/>
                  <a:moveTo>
                    <a:pt x="10" y="4"/>
                  </a:moveTo>
                  <a:cubicBezTo>
                    <a:pt x="14" y="4"/>
                    <a:pt x="16" y="6"/>
                    <a:pt x="16" y="10"/>
                  </a:cubicBezTo>
                  <a:cubicBezTo>
                    <a:pt x="16" y="13"/>
                    <a:pt x="14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6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1" name="Freeform 93"/>
            <p:cNvSpPr>
              <a:spLocks noEditPoints="1"/>
            </p:cNvSpPr>
            <p:nvPr/>
          </p:nvSpPr>
          <p:spPr bwMode="auto">
            <a:xfrm>
              <a:off x="3231161" y="2964110"/>
              <a:ext cx="74613" cy="74612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4" y="4"/>
                    <a:pt x="16" y="6"/>
                    <a:pt x="16" y="10"/>
                  </a:cubicBezTo>
                  <a:cubicBezTo>
                    <a:pt x="16" y="13"/>
                    <a:pt x="14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2" name="Freeform 94"/>
            <p:cNvSpPr>
              <a:spLocks noEditPoints="1"/>
            </p:cNvSpPr>
            <p:nvPr/>
          </p:nvSpPr>
          <p:spPr bwMode="auto">
            <a:xfrm>
              <a:off x="2945411" y="3189535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3" y="16"/>
                    <a:pt x="16" y="12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lose/>
                  <a:moveTo>
                    <a:pt x="8" y="4"/>
                  </a:moveTo>
                  <a:cubicBezTo>
                    <a:pt x="11" y="4"/>
                    <a:pt x="12" y="6"/>
                    <a:pt x="12" y="8"/>
                  </a:cubicBezTo>
                  <a:cubicBezTo>
                    <a:pt x="12" y="10"/>
                    <a:pt x="11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3" name="Oval 95"/>
            <p:cNvSpPr>
              <a:spLocks noChangeArrowheads="1"/>
            </p:cNvSpPr>
            <p:nvPr/>
          </p:nvSpPr>
          <p:spPr bwMode="auto">
            <a:xfrm>
              <a:off x="3005736" y="3295898"/>
              <a:ext cx="30163" cy="301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4" name="Oval 96"/>
            <p:cNvSpPr>
              <a:spLocks noChangeArrowheads="1"/>
            </p:cNvSpPr>
            <p:nvPr/>
          </p:nvSpPr>
          <p:spPr bwMode="auto">
            <a:xfrm>
              <a:off x="3245448" y="3068885"/>
              <a:ext cx="30163" cy="301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sp>
        <p:nvSpPr>
          <p:cNvPr id="55" name="Freeform 112"/>
          <p:cNvSpPr>
            <a:spLocks noEditPoints="1"/>
          </p:cNvSpPr>
          <p:nvPr/>
        </p:nvSpPr>
        <p:spPr bwMode="auto">
          <a:xfrm>
            <a:off x="7106528" y="3360751"/>
            <a:ext cx="327370" cy="246338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3 h 96"/>
              <a:gd name="T8" fmla="*/ 64 w 128"/>
              <a:gd name="T9" fmla="*/ 96 h 96"/>
              <a:gd name="T10" fmla="*/ 126 w 128"/>
              <a:gd name="T11" fmla="*/ 33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6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9 h 96"/>
              <a:gd name="T74" fmla="*/ 25 w 128"/>
              <a:gd name="T75" fmla="*/ 28 h 96"/>
              <a:gd name="T76" fmla="*/ 27 w 128"/>
              <a:gd name="T77" fmla="*/ 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3"/>
                </a:cubicBezTo>
                <a:cubicBezTo>
                  <a:pt x="58" y="93"/>
                  <a:pt x="58" y="93"/>
                  <a:pt x="58" y="93"/>
                </a:cubicBezTo>
                <a:cubicBezTo>
                  <a:pt x="59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0"/>
                  <a:pt x="64" y="20"/>
                  <a:pt x="64" y="20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9"/>
                  <a:pt x="101" y="9"/>
                  <a:pt x="101" y="9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9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sz="2400">
              <a:solidFill>
                <a:srgbClr val="FFFFFF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916812" y="4008659"/>
            <a:ext cx="224729" cy="327370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57" name="Freeform 142"/>
            <p:cNvSpPr>
              <a:spLocks noEditPoints="1"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58" name="Freeform 143"/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070578" y="4005419"/>
            <a:ext cx="329530" cy="330610"/>
            <a:chOff x="5359998" y="3757860"/>
            <a:chExt cx="484188" cy="485775"/>
          </a:xfrm>
          <a:solidFill>
            <a:schemeClr val="accent5"/>
          </a:solidFill>
        </p:grpSpPr>
        <p:sp>
          <p:nvSpPr>
            <p:cNvPr id="60" name="Freeform 146"/>
            <p:cNvSpPr>
              <a:spLocks noEditPoints="1"/>
            </p:cNvSpPr>
            <p:nvPr/>
          </p:nvSpPr>
          <p:spPr bwMode="auto">
            <a:xfrm>
              <a:off x="5359998" y="3757860"/>
              <a:ext cx="484188" cy="485775"/>
            </a:xfrm>
            <a:custGeom>
              <a:avLst/>
              <a:gdLst>
                <a:gd name="T0" fmla="*/ 126 w 129"/>
                <a:gd name="T1" fmla="*/ 43 h 129"/>
                <a:gd name="T2" fmla="*/ 86 w 129"/>
                <a:gd name="T3" fmla="*/ 3 h 129"/>
                <a:gd name="T4" fmla="*/ 78 w 129"/>
                <a:gd name="T5" fmla="*/ 1 h 129"/>
                <a:gd name="T6" fmla="*/ 74 w 129"/>
                <a:gd name="T7" fmla="*/ 3 h 129"/>
                <a:gd name="T8" fmla="*/ 72 w 129"/>
                <a:gd name="T9" fmla="*/ 6 h 129"/>
                <a:gd name="T10" fmla="*/ 63 w 129"/>
                <a:gd name="T11" fmla="*/ 22 h 129"/>
                <a:gd name="T12" fmla="*/ 40 w 129"/>
                <a:gd name="T13" fmla="*/ 38 h 129"/>
                <a:gd name="T14" fmla="*/ 14 w 129"/>
                <a:gd name="T15" fmla="*/ 56 h 129"/>
                <a:gd name="T16" fmla="*/ 0 w 129"/>
                <a:gd name="T17" fmla="*/ 78 h 129"/>
                <a:gd name="T18" fmla="*/ 2 w 129"/>
                <a:gd name="T19" fmla="*/ 86 h 129"/>
                <a:gd name="T20" fmla="*/ 42 w 129"/>
                <a:gd name="T21" fmla="*/ 126 h 129"/>
                <a:gd name="T22" fmla="*/ 50 w 129"/>
                <a:gd name="T23" fmla="*/ 129 h 129"/>
                <a:gd name="T24" fmla="*/ 54 w 129"/>
                <a:gd name="T25" fmla="*/ 126 h 129"/>
                <a:gd name="T26" fmla="*/ 56 w 129"/>
                <a:gd name="T27" fmla="*/ 123 h 129"/>
                <a:gd name="T28" fmla="*/ 65 w 129"/>
                <a:gd name="T29" fmla="*/ 108 h 129"/>
                <a:gd name="T30" fmla="*/ 88 w 129"/>
                <a:gd name="T31" fmla="*/ 92 h 129"/>
                <a:gd name="T32" fmla="*/ 114 w 129"/>
                <a:gd name="T33" fmla="*/ 73 h 129"/>
                <a:gd name="T34" fmla="*/ 128 w 129"/>
                <a:gd name="T35" fmla="*/ 51 h 129"/>
                <a:gd name="T36" fmla="*/ 126 w 129"/>
                <a:gd name="T37" fmla="*/ 43 h 129"/>
                <a:gd name="T38" fmla="*/ 48 w 129"/>
                <a:gd name="T39" fmla="*/ 121 h 129"/>
                <a:gd name="T40" fmla="*/ 8 w 129"/>
                <a:gd name="T41" fmla="*/ 81 h 129"/>
                <a:gd name="T42" fmla="*/ 80 w 129"/>
                <a:gd name="T43" fmla="*/ 9 h 129"/>
                <a:gd name="T44" fmla="*/ 120 w 129"/>
                <a:gd name="T45" fmla="*/ 49 h 129"/>
                <a:gd name="T46" fmla="*/ 48 w 129"/>
                <a:gd name="T47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29">
                  <a:moveTo>
                    <a:pt x="126" y="43"/>
                  </a:moveTo>
                  <a:cubicBezTo>
                    <a:pt x="86" y="3"/>
                    <a:pt x="86" y="3"/>
                    <a:pt x="86" y="3"/>
                  </a:cubicBezTo>
                  <a:cubicBezTo>
                    <a:pt x="84" y="1"/>
                    <a:pt x="81" y="0"/>
                    <a:pt x="78" y="1"/>
                  </a:cubicBezTo>
                  <a:cubicBezTo>
                    <a:pt x="77" y="1"/>
                    <a:pt x="75" y="2"/>
                    <a:pt x="74" y="3"/>
                  </a:cubicBezTo>
                  <a:cubicBezTo>
                    <a:pt x="74" y="4"/>
                    <a:pt x="73" y="5"/>
                    <a:pt x="72" y="6"/>
                  </a:cubicBezTo>
                  <a:cubicBezTo>
                    <a:pt x="71" y="12"/>
                    <a:pt x="68" y="17"/>
                    <a:pt x="63" y="22"/>
                  </a:cubicBezTo>
                  <a:cubicBezTo>
                    <a:pt x="57" y="28"/>
                    <a:pt x="49" y="33"/>
                    <a:pt x="40" y="38"/>
                  </a:cubicBezTo>
                  <a:cubicBezTo>
                    <a:pt x="31" y="43"/>
                    <a:pt x="22" y="49"/>
                    <a:pt x="14" y="56"/>
                  </a:cubicBezTo>
                  <a:cubicBezTo>
                    <a:pt x="8" y="63"/>
                    <a:pt x="3" y="70"/>
                    <a:pt x="0" y="78"/>
                  </a:cubicBezTo>
                  <a:cubicBezTo>
                    <a:pt x="0" y="81"/>
                    <a:pt x="0" y="84"/>
                    <a:pt x="2" y="8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4" y="128"/>
                    <a:pt x="47" y="129"/>
                    <a:pt x="50" y="129"/>
                  </a:cubicBezTo>
                  <a:cubicBezTo>
                    <a:pt x="51" y="128"/>
                    <a:pt x="53" y="127"/>
                    <a:pt x="54" y="126"/>
                  </a:cubicBezTo>
                  <a:cubicBezTo>
                    <a:pt x="55" y="126"/>
                    <a:pt x="55" y="124"/>
                    <a:pt x="56" y="123"/>
                  </a:cubicBezTo>
                  <a:cubicBezTo>
                    <a:pt x="58" y="117"/>
                    <a:pt x="61" y="112"/>
                    <a:pt x="65" y="108"/>
                  </a:cubicBezTo>
                  <a:cubicBezTo>
                    <a:pt x="72" y="101"/>
                    <a:pt x="80" y="97"/>
                    <a:pt x="88" y="92"/>
                  </a:cubicBezTo>
                  <a:cubicBezTo>
                    <a:pt x="97" y="86"/>
                    <a:pt x="107" y="81"/>
                    <a:pt x="114" y="73"/>
                  </a:cubicBezTo>
                  <a:cubicBezTo>
                    <a:pt x="121" y="67"/>
                    <a:pt x="125" y="60"/>
                    <a:pt x="128" y="51"/>
                  </a:cubicBezTo>
                  <a:cubicBezTo>
                    <a:pt x="129" y="48"/>
                    <a:pt x="128" y="45"/>
                    <a:pt x="126" y="43"/>
                  </a:cubicBezTo>
                  <a:close/>
                  <a:moveTo>
                    <a:pt x="48" y="121"/>
                  </a:moveTo>
                  <a:cubicBezTo>
                    <a:pt x="35" y="108"/>
                    <a:pt x="21" y="94"/>
                    <a:pt x="8" y="81"/>
                  </a:cubicBezTo>
                  <a:cubicBezTo>
                    <a:pt x="20" y="44"/>
                    <a:pt x="69" y="46"/>
                    <a:pt x="80" y="9"/>
                  </a:cubicBezTo>
                  <a:cubicBezTo>
                    <a:pt x="93" y="22"/>
                    <a:pt x="107" y="36"/>
                    <a:pt x="120" y="49"/>
                  </a:cubicBezTo>
                  <a:cubicBezTo>
                    <a:pt x="109" y="86"/>
                    <a:pt x="59" y="84"/>
                    <a:pt x="4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61" name="Freeform 147"/>
            <p:cNvSpPr>
              <a:spLocks noEditPoints="1"/>
            </p:cNvSpPr>
            <p:nvPr/>
          </p:nvSpPr>
          <p:spPr bwMode="auto">
            <a:xfrm>
              <a:off x="5536211" y="3932485"/>
              <a:ext cx="128588" cy="134937"/>
            </a:xfrm>
            <a:custGeom>
              <a:avLst/>
              <a:gdLst>
                <a:gd name="T0" fmla="*/ 27 w 34"/>
                <a:gd name="T1" fmla="*/ 12 h 36"/>
                <a:gd name="T2" fmla="*/ 19 w 34"/>
                <a:gd name="T3" fmla="*/ 13 h 36"/>
                <a:gd name="T4" fmla="*/ 9 w 34"/>
                <a:gd name="T5" fmla="*/ 7 h 36"/>
                <a:gd name="T6" fmla="*/ 14 w 34"/>
                <a:gd name="T7" fmla="*/ 6 h 36"/>
                <a:gd name="T8" fmla="*/ 19 w 34"/>
                <a:gd name="T9" fmla="*/ 6 h 36"/>
                <a:gd name="T10" fmla="*/ 19 w 34"/>
                <a:gd name="T11" fmla="*/ 2 h 36"/>
                <a:gd name="T12" fmla="*/ 12 w 34"/>
                <a:gd name="T13" fmla="*/ 0 h 36"/>
                <a:gd name="T14" fmla="*/ 6 w 34"/>
                <a:gd name="T15" fmla="*/ 4 h 36"/>
                <a:gd name="T16" fmla="*/ 4 w 34"/>
                <a:gd name="T17" fmla="*/ 3 h 36"/>
                <a:gd name="T18" fmla="*/ 2 w 34"/>
                <a:gd name="T19" fmla="*/ 4 h 36"/>
                <a:gd name="T20" fmla="*/ 3 w 34"/>
                <a:gd name="T21" fmla="*/ 6 h 36"/>
                <a:gd name="T22" fmla="*/ 0 w 34"/>
                <a:gd name="T23" fmla="*/ 14 h 36"/>
                <a:gd name="T24" fmla="*/ 3 w 34"/>
                <a:gd name="T25" fmla="*/ 21 h 36"/>
                <a:gd name="T26" fmla="*/ 18 w 34"/>
                <a:gd name="T27" fmla="*/ 21 h 36"/>
                <a:gd name="T28" fmla="*/ 22 w 34"/>
                <a:gd name="T29" fmla="*/ 30 h 36"/>
                <a:gd name="T30" fmla="*/ 18 w 34"/>
                <a:gd name="T31" fmla="*/ 29 h 36"/>
                <a:gd name="T32" fmla="*/ 15 w 34"/>
                <a:gd name="T33" fmla="*/ 28 h 36"/>
                <a:gd name="T34" fmla="*/ 12 w 34"/>
                <a:gd name="T35" fmla="*/ 31 h 36"/>
                <a:gd name="T36" fmla="*/ 16 w 34"/>
                <a:gd name="T37" fmla="*/ 35 h 36"/>
                <a:gd name="T38" fmla="*/ 24 w 34"/>
                <a:gd name="T39" fmla="*/ 35 h 36"/>
                <a:gd name="T40" fmla="*/ 30 w 34"/>
                <a:gd name="T41" fmla="*/ 34 h 36"/>
                <a:gd name="T42" fmla="*/ 32 w 34"/>
                <a:gd name="T43" fmla="*/ 34 h 36"/>
                <a:gd name="T44" fmla="*/ 32 w 34"/>
                <a:gd name="T45" fmla="*/ 32 h 36"/>
                <a:gd name="T46" fmla="*/ 33 w 34"/>
                <a:gd name="T47" fmla="*/ 26 h 36"/>
                <a:gd name="T48" fmla="*/ 34 w 34"/>
                <a:gd name="T49" fmla="*/ 17 h 36"/>
                <a:gd name="T50" fmla="*/ 9 w 34"/>
                <a:gd name="T51" fmla="*/ 17 h 36"/>
                <a:gd name="T52" fmla="*/ 5 w 34"/>
                <a:gd name="T53" fmla="*/ 15 h 36"/>
                <a:gd name="T54" fmla="*/ 6 w 34"/>
                <a:gd name="T55" fmla="*/ 11 h 36"/>
                <a:gd name="T56" fmla="*/ 13 w 34"/>
                <a:gd name="T57" fmla="*/ 16 h 36"/>
                <a:gd name="T58" fmla="*/ 28 w 34"/>
                <a:gd name="T59" fmla="*/ 25 h 36"/>
                <a:gd name="T60" fmla="*/ 20 w 34"/>
                <a:gd name="T61" fmla="*/ 20 h 36"/>
                <a:gd name="T62" fmla="*/ 24 w 34"/>
                <a:gd name="T63" fmla="*/ 18 h 36"/>
                <a:gd name="T64" fmla="*/ 27 w 34"/>
                <a:gd name="T65" fmla="*/ 19 h 36"/>
                <a:gd name="T66" fmla="*/ 29 w 34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36">
                  <a:moveTo>
                    <a:pt x="31" y="14"/>
                  </a:moveTo>
                  <a:cubicBezTo>
                    <a:pt x="30" y="13"/>
                    <a:pt x="29" y="13"/>
                    <a:pt x="27" y="12"/>
                  </a:cubicBezTo>
                  <a:cubicBezTo>
                    <a:pt x="26" y="12"/>
                    <a:pt x="25" y="12"/>
                    <a:pt x="23" y="12"/>
                  </a:cubicBezTo>
                  <a:cubicBezTo>
                    <a:pt x="22" y="12"/>
                    <a:pt x="21" y="12"/>
                    <a:pt x="19" y="13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3" y="12"/>
                    <a:pt x="11" y="10"/>
                    <a:pt x="9" y="7"/>
                  </a:cubicBezTo>
                  <a:cubicBezTo>
                    <a:pt x="10" y="6"/>
                    <a:pt x="11" y="6"/>
                    <a:pt x="12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7" y="7"/>
                  </a:cubicBezTo>
                  <a:cubicBezTo>
                    <a:pt x="17" y="7"/>
                    <a:pt x="18" y="7"/>
                    <a:pt x="19" y="6"/>
                  </a:cubicBezTo>
                  <a:cubicBezTo>
                    <a:pt x="19" y="6"/>
                    <a:pt x="20" y="5"/>
                    <a:pt x="20" y="4"/>
                  </a:cubicBezTo>
                  <a:cubicBezTo>
                    <a:pt x="20" y="4"/>
                    <a:pt x="19" y="3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9"/>
                    <a:pt x="1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9"/>
                    <a:pt x="1" y="20"/>
                    <a:pt x="3" y="21"/>
                  </a:cubicBezTo>
                  <a:cubicBezTo>
                    <a:pt x="4" y="23"/>
                    <a:pt x="7" y="24"/>
                    <a:pt x="9" y="23"/>
                  </a:cubicBezTo>
                  <a:cubicBezTo>
                    <a:pt x="12" y="23"/>
                    <a:pt x="15" y="22"/>
                    <a:pt x="18" y="21"/>
                  </a:cubicBezTo>
                  <a:cubicBezTo>
                    <a:pt x="20" y="24"/>
                    <a:pt x="22" y="26"/>
                    <a:pt x="25" y="29"/>
                  </a:cubicBezTo>
                  <a:cubicBezTo>
                    <a:pt x="24" y="30"/>
                    <a:pt x="23" y="30"/>
                    <a:pt x="22" y="30"/>
                  </a:cubicBezTo>
                  <a:cubicBezTo>
                    <a:pt x="21" y="31"/>
                    <a:pt x="20" y="30"/>
                    <a:pt x="20" y="30"/>
                  </a:cubicBezTo>
                  <a:cubicBezTo>
                    <a:pt x="19" y="30"/>
                    <a:pt x="19" y="30"/>
                    <a:pt x="18" y="29"/>
                  </a:cubicBezTo>
                  <a:cubicBezTo>
                    <a:pt x="18" y="29"/>
                    <a:pt x="17" y="29"/>
                    <a:pt x="17" y="29"/>
                  </a:cubicBezTo>
                  <a:cubicBezTo>
                    <a:pt x="16" y="28"/>
                    <a:pt x="15" y="28"/>
                    <a:pt x="15" y="28"/>
                  </a:cubicBezTo>
                  <a:cubicBezTo>
                    <a:pt x="14" y="28"/>
                    <a:pt x="14" y="28"/>
                    <a:pt x="13" y="29"/>
                  </a:cubicBezTo>
                  <a:cubicBezTo>
                    <a:pt x="13" y="29"/>
                    <a:pt x="12" y="30"/>
                    <a:pt x="12" y="31"/>
                  </a:cubicBezTo>
                  <a:cubicBezTo>
                    <a:pt x="12" y="32"/>
                    <a:pt x="13" y="32"/>
                    <a:pt x="13" y="33"/>
                  </a:cubicBezTo>
                  <a:cubicBezTo>
                    <a:pt x="14" y="34"/>
                    <a:pt x="15" y="35"/>
                    <a:pt x="16" y="35"/>
                  </a:cubicBezTo>
                  <a:cubicBezTo>
                    <a:pt x="17" y="36"/>
                    <a:pt x="18" y="36"/>
                    <a:pt x="19" y="36"/>
                  </a:cubicBezTo>
                  <a:cubicBezTo>
                    <a:pt x="21" y="36"/>
                    <a:pt x="22" y="36"/>
                    <a:pt x="24" y="35"/>
                  </a:cubicBezTo>
                  <a:cubicBezTo>
                    <a:pt x="25" y="35"/>
                    <a:pt x="27" y="34"/>
                    <a:pt x="28" y="32"/>
                  </a:cubicBezTo>
                  <a:cubicBezTo>
                    <a:pt x="29" y="33"/>
                    <a:pt x="29" y="34"/>
                    <a:pt x="30" y="34"/>
                  </a:cubicBezTo>
                  <a:cubicBezTo>
                    <a:pt x="30" y="35"/>
                    <a:pt x="31" y="35"/>
                    <a:pt x="31" y="35"/>
                  </a:cubicBezTo>
                  <a:cubicBezTo>
                    <a:pt x="32" y="35"/>
                    <a:pt x="32" y="34"/>
                    <a:pt x="32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3"/>
                    <a:pt x="32" y="32"/>
                    <a:pt x="32" y="32"/>
                  </a:cubicBezTo>
                  <a:cubicBezTo>
                    <a:pt x="32" y="31"/>
                    <a:pt x="31" y="31"/>
                    <a:pt x="30" y="30"/>
                  </a:cubicBezTo>
                  <a:cubicBezTo>
                    <a:pt x="31" y="29"/>
                    <a:pt x="32" y="27"/>
                    <a:pt x="33" y="26"/>
                  </a:cubicBezTo>
                  <a:cubicBezTo>
                    <a:pt x="34" y="24"/>
                    <a:pt x="34" y="23"/>
                    <a:pt x="34" y="21"/>
                  </a:cubicBezTo>
                  <a:cubicBezTo>
                    <a:pt x="34" y="20"/>
                    <a:pt x="34" y="19"/>
                    <a:pt x="34" y="17"/>
                  </a:cubicBezTo>
                  <a:cubicBezTo>
                    <a:pt x="33" y="16"/>
                    <a:pt x="33" y="15"/>
                    <a:pt x="31" y="14"/>
                  </a:cubicBezTo>
                  <a:close/>
                  <a:moveTo>
                    <a:pt x="9" y="17"/>
                  </a:moveTo>
                  <a:cubicBezTo>
                    <a:pt x="8" y="17"/>
                    <a:pt x="7" y="17"/>
                    <a:pt x="6" y="16"/>
                  </a:cubicBezTo>
                  <a:cubicBezTo>
                    <a:pt x="6" y="16"/>
                    <a:pt x="5" y="15"/>
                    <a:pt x="5" y="15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0"/>
                    <a:pt x="6" y="10"/>
                    <a:pt x="7" y="9"/>
                  </a:cubicBezTo>
                  <a:cubicBezTo>
                    <a:pt x="9" y="11"/>
                    <a:pt x="11" y="13"/>
                    <a:pt x="13" y="16"/>
                  </a:cubicBezTo>
                  <a:cubicBezTo>
                    <a:pt x="11" y="17"/>
                    <a:pt x="10" y="17"/>
                    <a:pt x="9" y="17"/>
                  </a:cubicBezTo>
                  <a:close/>
                  <a:moveTo>
                    <a:pt x="28" y="25"/>
                  </a:moveTo>
                  <a:cubicBezTo>
                    <a:pt x="28" y="26"/>
                    <a:pt x="27" y="26"/>
                    <a:pt x="27" y="27"/>
                  </a:cubicBezTo>
                  <a:cubicBezTo>
                    <a:pt x="24" y="25"/>
                    <a:pt x="22" y="22"/>
                    <a:pt x="20" y="20"/>
                  </a:cubicBezTo>
                  <a:cubicBezTo>
                    <a:pt x="20" y="19"/>
                    <a:pt x="21" y="19"/>
                    <a:pt x="22" y="19"/>
                  </a:cubicBezTo>
                  <a:cubicBezTo>
                    <a:pt x="22" y="19"/>
                    <a:pt x="23" y="18"/>
                    <a:pt x="24" y="18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6" y="18"/>
                    <a:pt x="27" y="19"/>
                    <a:pt x="27" y="19"/>
                  </a:cubicBezTo>
                  <a:cubicBezTo>
                    <a:pt x="28" y="20"/>
                    <a:pt x="28" y="21"/>
                    <a:pt x="29" y="21"/>
                  </a:cubicBezTo>
                  <a:cubicBezTo>
                    <a:pt x="29" y="22"/>
                    <a:pt x="29" y="22"/>
                    <a:pt x="29" y="23"/>
                  </a:cubicBezTo>
                  <a:cubicBezTo>
                    <a:pt x="28" y="24"/>
                    <a:pt x="28" y="24"/>
                    <a:pt x="2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62" name="Freeform 148"/>
            <p:cNvSpPr>
              <a:spLocks/>
            </p:cNvSpPr>
            <p:nvPr/>
          </p:nvSpPr>
          <p:spPr bwMode="auto">
            <a:xfrm>
              <a:off x="5521923" y="4094410"/>
              <a:ext cx="71438" cy="77787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4 w 19"/>
                <a:gd name="T17" fmla="*/ 19 h 21"/>
                <a:gd name="T18" fmla="*/ 6 w 19"/>
                <a:gd name="T19" fmla="*/ 16 h 21"/>
                <a:gd name="T20" fmla="*/ 12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3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2"/>
                    <a:pt x="11" y="4"/>
                    <a:pt x="9" y="7"/>
                  </a:cubicBezTo>
                  <a:cubicBezTo>
                    <a:pt x="7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3" y="21"/>
                    <a:pt x="3" y="20"/>
                  </a:cubicBezTo>
                  <a:cubicBezTo>
                    <a:pt x="3" y="20"/>
                    <a:pt x="4" y="20"/>
                    <a:pt x="4" y="19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10" y="12"/>
                    <a:pt x="12" y="10"/>
                  </a:cubicBezTo>
                  <a:cubicBezTo>
                    <a:pt x="14" y="7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9" y="1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  <p:sp>
          <p:nvSpPr>
            <p:cNvPr id="63" name="Freeform 149"/>
            <p:cNvSpPr>
              <a:spLocks/>
            </p:cNvSpPr>
            <p:nvPr/>
          </p:nvSpPr>
          <p:spPr bwMode="auto">
            <a:xfrm>
              <a:off x="5607648" y="3834060"/>
              <a:ext cx="76200" cy="79375"/>
            </a:xfrm>
            <a:custGeom>
              <a:avLst/>
              <a:gdLst>
                <a:gd name="T0" fmla="*/ 8 w 20"/>
                <a:gd name="T1" fmla="*/ 12 h 21"/>
                <a:gd name="T2" fmla="*/ 1 w 20"/>
                <a:gd name="T3" fmla="*/ 17 h 21"/>
                <a:gd name="T4" fmla="*/ 0 w 20"/>
                <a:gd name="T5" fmla="*/ 18 h 21"/>
                <a:gd name="T6" fmla="*/ 0 w 20"/>
                <a:gd name="T7" fmla="*/ 21 h 21"/>
                <a:gd name="T8" fmla="*/ 3 w 20"/>
                <a:gd name="T9" fmla="*/ 21 h 21"/>
                <a:gd name="T10" fmla="*/ 3 w 20"/>
                <a:gd name="T11" fmla="*/ 21 h 21"/>
                <a:gd name="T12" fmla="*/ 10 w 20"/>
                <a:gd name="T13" fmla="*/ 14 h 21"/>
                <a:gd name="T14" fmla="*/ 16 w 20"/>
                <a:gd name="T15" fmla="*/ 8 h 21"/>
                <a:gd name="T16" fmla="*/ 19 w 20"/>
                <a:gd name="T17" fmla="*/ 4 h 21"/>
                <a:gd name="T18" fmla="*/ 19 w 20"/>
                <a:gd name="T19" fmla="*/ 4 h 21"/>
                <a:gd name="T20" fmla="*/ 19 w 20"/>
                <a:gd name="T21" fmla="*/ 1 h 21"/>
                <a:gd name="T22" fmla="*/ 16 w 20"/>
                <a:gd name="T23" fmla="*/ 1 h 21"/>
                <a:gd name="T24" fmla="*/ 16 w 20"/>
                <a:gd name="T25" fmla="*/ 2 h 21"/>
                <a:gd name="T26" fmla="*/ 13 w 20"/>
                <a:gd name="T27" fmla="*/ 5 h 21"/>
                <a:gd name="T28" fmla="*/ 8 w 20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2"/>
                  </a:moveTo>
                  <a:cubicBezTo>
                    <a:pt x="6" y="14"/>
                    <a:pt x="3" y="16"/>
                    <a:pt x="1" y="17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19"/>
                    <a:pt x="8" y="17"/>
                    <a:pt x="10" y="14"/>
                  </a:cubicBezTo>
                  <a:cubicBezTo>
                    <a:pt x="13" y="12"/>
                    <a:pt x="15" y="10"/>
                    <a:pt x="16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3"/>
                    <a:pt x="20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8"/>
                    <a:pt x="10" y="10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2400">
                <a:solidFill>
                  <a:srgbClr val="FFFFFF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339753" y="2670752"/>
            <a:ext cx="1440160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http://</a:t>
            </a:r>
            <a:r>
              <a:rPr lang="en-US" sz="1050" dirty="0" err="1">
                <a:solidFill>
                  <a:srgbClr val="FFFFFF"/>
                </a:solidFill>
              </a:rPr>
              <a:t>bugsheet.com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39753" y="2914834"/>
            <a:ext cx="1440160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350" b="1" dirty="0">
                <a:solidFill>
                  <a:srgbClr val="FF931A"/>
                </a:solidFill>
                <a:latin typeface="Roboto Slab"/>
              </a:rPr>
              <a:t>Bug Sheet</a:t>
            </a:r>
            <a:endParaRPr lang="uk-UA" sz="1350" b="1" dirty="0">
              <a:solidFill>
                <a:srgbClr val="FF931A"/>
              </a:solidFill>
              <a:latin typeface="Roboto Slab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70252" y="4712597"/>
            <a:ext cx="21129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hackerone.com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88403" y="4423283"/>
            <a:ext cx="1440160" cy="30008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350" b="1" dirty="0">
                <a:solidFill>
                  <a:srgbClr val="14AA96"/>
                </a:solidFill>
                <a:latin typeface="Roboto Slab"/>
              </a:rPr>
              <a:t>Hacker One</a:t>
            </a:r>
            <a:endParaRPr lang="uk-UA" sz="1350" b="1" dirty="0">
              <a:solidFill>
                <a:srgbClr val="14AA96"/>
              </a:solidFill>
              <a:latin typeface="Roboto Slab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27985" y="2509170"/>
            <a:ext cx="1440160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firebounty.com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27985" y="2914834"/>
            <a:ext cx="1440160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350" b="1" dirty="0">
                <a:solidFill>
                  <a:srgbClr val="8CBE00"/>
                </a:solidFill>
                <a:latin typeface="Roboto Slab"/>
              </a:rPr>
              <a:t>Fire Bounty</a:t>
            </a:r>
            <a:endParaRPr lang="uk-UA" sz="1350" b="1" dirty="0">
              <a:solidFill>
                <a:srgbClr val="8CBE00"/>
              </a:solidFill>
              <a:latin typeface="Roboto Slab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21096" y="4712597"/>
            <a:ext cx="1975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bountyfactory.io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19043" y="4169367"/>
            <a:ext cx="1440160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500" b="1" dirty="0">
                <a:solidFill>
                  <a:srgbClr val="1CADE4"/>
                </a:solidFill>
                <a:latin typeface="Roboto Slab"/>
              </a:rPr>
              <a:t>Bounty Factory</a:t>
            </a:r>
            <a:endParaRPr lang="uk-UA" sz="1500" b="1" dirty="0">
              <a:solidFill>
                <a:srgbClr val="1CADE4"/>
              </a:solidFill>
              <a:latin typeface="Roboto Slab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29400" y="2497843"/>
            <a:ext cx="1922957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www.openbugbounty.org</a:t>
            </a:r>
            <a:endParaRPr lang="uk-UA" sz="1050" dirty="0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537476" y="2914834"/>
            <a:ext cx="144016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350" b="1" dirty="0">
                <a:solidFill>
                  <a:srgbClr val="EA5454"/>
                </a:solidFill>
                <a:latin typeface="Roboto Slab"/>
              </a:rPr>
              <a:t>Open Bug Bounty</a:t>
            </a:r>
            <a:endParaRPr lang="uk-UA" sz="1350" b="1" dirty="0">
              <a:solidFill>
                <a:srgbClr val="EA5454"/>
              </a:solidFill>
              <a:latin typeface="Roboto Slab"/>
            </a:endParaRPr>
          </a:p>
        </p:txBody>
      </p:sp>
      <p:sp>
        <p:nvSpPr>
          <p:cNvPr id="74" name="Date Placeholder 6"/>
          <p:cNvSpPr>
            <a:spLocks noGrp="1"/>
          </p:cNvSpPr>
          <p:nvPr>
            <p:ph type="dt" sz="half" idx="23"/>
          </p:nvPr>
        </p:nvSpPr>
        <p:spPr>
          <a:xfrm>
            <a:off x="7977636" y="6477000"/>
            <a:ext cx="1039416" cy="280318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rungga_reksya</a:t>
            </a:r>
            <a:endParaRPr lang="uk-UA" dirty="0">
              <a:solidFill>
                <a:srgbClr val="FFFFFF"/>
              </a:solidFill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" name="Picture 2"/>
          <p:cNvPicPr/>
          <p:nvPr/>
        </p:nvPicPr>
        <p:blipFill>
          <a:blip r:embed="rId3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78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2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5" grpId="0" animBg="1"/>
      <p:bldP spid="36" grpId="0" animBg="1"/>
      <p:bldP spid="39" grpId="0"/>
      <p:bldP spid="42" grpId="0"/>
      <p:bldP spid="43" grpId="0" animBg="1"/>
      <p:bldP spid="55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34" idx="1"/>
            <a:endCxn id="47" idx="6"/>
          </p:cNvCxnSpPr>
          <p:nvPr/>
        </p:nvCxnSpPr>
        <p:spPr>
          <a:xfrm flipH="1">
            <a:off x="1448835" y="2760140"/>
            <a:ext cx="1019382" cy="315078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44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726983"/>
            <a:ext cx="7776864" cy="720817"/>
          </a:xfrm>
        </p:spPr>
        <p:txBody>
          <a:bodyPr/>
          <a:lstStyle/>
          <a:p>
            <a:r>
              <a:rPr lang="en-US" dirty="0"/>
              <a:t>Concept of </a:t>
            </a:r>
            <a:r>
              <a:rPr lang="en-US" dirty="0">
                <a:solidFill>
                  <a:schemeClr val="accent6"/>
                </a:solidFill>
              </a:rPr>
              <a:t>Takeover System</a:t>
            </a:r>
            <a:endParaRPr lang="uk-UA" dirty="0">
              <a:solidFill>
                <a:schemeClr val="accent6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53101" y="4760650"/>
            <a:ext cx="1221699" cy="1221699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  <a:latin typeface="+mj-lt"/>
              </a:rPr>
              <a:t>PWN</a:t>
            </a:r>
          </a:p>
          <a:p>
            <a:pPr algn="ctr"/>
            <a:r>
              <a:rPr lang="en-US" sz="2700" b="1" dirty="0">
                <a:solidFill>
                  <a:schemeClr val="tx1"/>
                </a:solidFill>
                <a:latin typeface="+mj-lt"/>
              </a:rPr>
              <a:t>SVR</a:t>
            </a:r>
            <a:endParaRPr lang="uk-UA" sz="825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468217" y="2293190"/>
            <a:ext cx="1073378" cy="933902"/>
            <a:chOff x="2181224" y="2369035"/>
            <a:chExt cx="1251110" cy="1088540"/>
          </a:xfrm>
        </p:grpSpPr>
        <p:sp>
          <p:nvSpPr>
            <p:cNvPr id="32" name="Oval 31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45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81224" y="2765324"/>
              <a:ext cx="1251110" cy="2959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/>
                <a:t>SQL Injection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44767" y="2262660"/>
            <a:ext cx="949491" cy="826114"/>
            <a:chOff x="2181224" y="2369035"/>
            <a:chExt cx="1251110" cy="1088540"/>
          </a:xfrm>
        </p:grpSpPr>
        <p:sp>
          <p:nvSpPr>
            <p:cNvPr id="39" name="Oval 38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941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375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81224" y="2669977"/>
              <a:ext cx="1251110" cy="4866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/>
                <a:t>Make Form</a:t>
              </a:r>
            </a:p>
            <a:p>
              <a:pPr algn="ctr"/>
              <a:r>
                <a:rPr lang="en-US" sz="900" b="1" dirty="0"/>
                <a:t>Upload</a:t>
              </a:r>
              <a:endParaRPr lang="uk-UA" sz="225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468217" y="3347200"/>
            <a:ext cx="1073378" cy="933902"/>
            <a:chOff x="2181224" y="2369035"/>
            <a:chExt cx="1251110" cy="1088540"/>
          </a:xfrm>
        </p:grpSpPr>
        <p:sp>
          <p:nvSpPr>
            <p:cNvPr id="44" name="Oval 43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45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81224" y="2765325"/>
              <a:ext cx="1251110" cy="2959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/>
                <a:t>Phishing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5194" y="2608267"/>
            <a:ext cx="1073378" cy="933902"/>
            <a:chOff x="2181224" y="2369035"/>
            <a:chExt cx="1251110" cy="1088540"/>
          </a:xfrm>
        </p:grpSpPr>
        <p:sp>
          <p:nvSpPr>
            <p:cNvPr id="47" name="Oval 46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450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81224" y="2765324"/>
              <a:ext cx="1251110" cy="2959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/>
                <a:t>XSS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7504" y="2286013"/>
            <a:ext cx="938333" cy="816405"/>
            <a:chOff x="2181224" y="2369035"/>
            <a:chExt cx="1251110" cy="1088540"/>
          </a:xfrm>
        </p:grpSpPr>
        <p:sp>
          <p:nvSpPr>
            <p:cNvPr id="53" name="Oval 52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45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81224" y="2636307"/>
              <a:ext cx="1251110" cy="553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/>
                <a:t>Login to</a:t>
              </a:r>
            </a:p>
            <a:p>
              <a:pPr algn="ctr"/>
              <a:r>
                <a:rPr lang="en-US" sz="1050" b="1" dirty="0"/>
                <a:t>MYSQL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350848" y="3075216"/>
            <a:ext cx="740568" cy="644339"/>
            <a:chOff x="2181224" y="2369035"/>
            <a:chExt cx="1251110" cy="1088540"/>
          </a:xfrm>
        </p:grpSpPr>
        <p:sp>
          <p:nvSpPr>
            <p:cNvPr id="59" name="Oval 58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375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81224" y="2718321"/>
              <a:ext cx="1251110" cy="3899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8BBD02"/>
                  </a:solidFill>
                </a:rPr>
                <a:t>SHELL</a:t>
              </a:r>
            </a:p>
          </p:txBody>
        </p:sp>
      </p:grpSp>
      <p:cxnSp>
        <p:nvCxnSpPr>
          <p:cNvPr id="49" name="Straight Connector 48"/>
          <p:cNvCxnSpPr>
            <a:stCxn id="45" idx="1"/>
          </p:cNvCxnSpPr>
          <p:nvPr/>
        </p:nvCxnSpPr>
        <p:spPr>
          <a:xfrm flipH="1" flipV="1">
            <a:off x="1400207" y="3331533"/>
            <a:ext cx="1068010" cy="482618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297504" y="3295960"/>
            <a:ext cx="938333" cy="816405"/>
            <a:chOff x="2181224" y="2369035"/>
            <a:chExt cx="1251110" cy="1088540"/>
          </a:xfrm>
        </p:grpSpPr>
        <p:sp>
          <p:nvSpPr>
            <p:cNvPr id="51" name="Oval 50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45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181224" y="2636307"/>
              <a:ext cx="1251110" cy="553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/>
                <a:t>Login to</a:t>
              </a:r>
            </a:p>
            <a:p>
              <a:pPr algn="ctr"/>
              <a:r>
                <a:rPr lang="en-US" sz="1050" b="1" dirty="0"/>
                <a:t>APP</a:t>
              </a:r>
            </a:p>
          </p:txBody>
        </p:sp>
      </p:grpSp>
      <p:cxnSp>
        <p:nvCxnSpPr>
          <p:cNvPr id="69" name="Straight Connector 68"/>
          <p:cNvCxnSpPr>
            <a:endCxn id="34" idx="3"/>
          </p:cNvCxnSpPr>
          <p:nvPr/>
        </p:nvCxnSpPr>
        <p:spPr>
          <a:xfrm flipH="1">
            <a:off x="3541595" y="2556686"/>
            <a:ext cx="825648" cy="203454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8" idx="1"/>
          </p:cNvCxnSpPr>
          <p:nvPr/>
        </p:nvCxnSpPr>
        <p:spPr>
          <a:xfrm flipH="1" flipV="1">
            <a:off x="3526886" y="2897670"/>
            <a:ext cx="770618" cy="806493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5954878" y="3311449"/>
            <a:ext cx="920530" cy="800916"/>
            <a:chOff x="2181224" y="2369035"/>
            <a:chExt cx="1251110" cy="1088540"/>
          </a:xfrm>
        </p:grpSpPr>
        <p:sp>
          <p:nvSpPr>
            <p:cNvPr id="72" name="Oval 71"/>
            <p:cNvSpPr/>
            <p:nvPr/>
          </p:nvSpPr>
          <p:spPr>
            <a:xfrm>
              <a:off x="2262509" y="2369035"/>
              <a:ext cx="1088540" cy="10885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941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375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81224" y="2662322"/>
              <a:ext cx="1251110" cy="5019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/>
                <a:t>Upload</a:t>
              </a:r>
            </a:p>
            <a:p>
              <a:pPr algn="ctr"/>
              <a:r>
                <a:rPr lang="en-US" sz="900" b="1" dirty="0"/>
                <a:t>File</a:t>
              </a:r>
              <a:endParaRPr lang="uk-UA" sz="225" dirty="0"/>
            </a:p>
          </p:txBody>
        </p:sp>
      </p:grpSp>
      <p:cxnSp>
        <p:nvCxnSpPr>
          <p:cNvPr id="74" name="Straight Connector 73"/>
          <p:cNvCxnSpPr>
            <a:stCxn id="73" idx="1"/>
          </p:cNvCxnSpPr>
          <p:nvPr/>
        </p:nvCxnSpPr>
        <p:spPr>
          <a:xfrm flipH="1" flipV="1">
            <a:off x="5234682" y="3699670"/>
            <a:ext cx="720196" cy="12237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221149" y="2685877"/>
            <a:ext cx="720197" cy="12237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9" idx="1"/>
            <a:endCxn id="42" idx="3"/>
          </p:cNvCxnSpPr>
          <p:nvPr/>
        </p:nvCxnSpPr>
        <p:spPr>
          <a:xfrm flipH="1" flipV="1">
            <a:off x="6894258" y="2675717"/>
            <a:ext cx="599066" cy="493860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59" idx="3"/>
          </p:cNvCxnSpPr>
          <p:nvPr/>
        </p:nvCxnSpPr>
        <p:spPr>
          <a:xfrm flipH="1">
            <a:off x="6853098" y="3625194"/>
            <a:ext cx="640226" cy="95662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24" idx="6"/>
            <a:endCxn id="59" idx="4"/>
          </p:cNvCxnSpPr>
          <p:nvPr/>
        </p:nvCxnSpPr>
        <p:spPr>
          <a:xfrm flipV="1">
            <a:off x="6374800" y="3719555"/>
            <a:ext cx="1346332" cy="1651945"/>
          </a:xfrm>
          <a:prstGeom prst="line">
            <a:avLst/>
          </a:prstGeom>
          <a:ln w="76200" cap="rnd">
            <a:solidFill>
              <a:schemeClr val="tx1">
                <a:lumMod val="60000"/>
                <a:lumOff val="4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ate Placeholder 6"/>
          <p:cNvSpPr>
            <a:spLocks noGrp="1"/>
          </p:cNvSpPr>
          <p:nvPr>
            <p:ph type="dt" sz="half" idx="23"/>
          </p:nvPr>
        </p:nvSpPr>
        <p:spPr>
          <a:xfrm>
            <a:off x="8028384" y="6477000"/>
            <a:ext cx="1101936" cy="280318"/>
          </a:xfrm>
        </p:spPr>
        <p:txBody>
          <a:bodyPr/>
          <a:lstStyle/>
          <a:p>
            <a:pPr algn="l"/>
            <a:r>
              <a:rPr lang="en-US" dirty="0" err="1"/>
              <a:t>rungga_reksya</a:t>
            </a:r>
            <a:endParaRPr lang="uk-UA" dirty="0"/>
          </a:p>
        </p:txBody>
      </p:sp>
      <p:sp>
        <p:nvSpPr>
          <p:cNvPr id="41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" name="Picture 2"/>
          <p:cNvPicPr/>
          <p:nvPr/>
        </p:nvPicPr>
        <p:blipFill>
          <a:blip r:embed="rId3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57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37E814A-9BCF-4B76-92FC-791F84F878B3}" type="slidenum">
              <a:rPr lang="uk-UA" smtClean="0"/>
              <a:pPr/>
              <a:t>45</a:t>
            </a:fld>
            <a:endParaRPr lang="uk-UA" dirty="0"/>
          </a:p>
        </p:txBody>
      </p:sp>
      <p:grpSp>
        <p:nvGrpSpPr>
          <p:cNvPr id="17" name="Group 16"/>
          <p:cNvGrpSpPr/>
          <p:nvPr/>
        </p:nvGrpSpPr>
        <p:grpSpPr>
          <a:xfrm>
            <a:off x="3677478" y="2534478"/>
            <a:ext cx="1789046" cy="1789046"/>
            <a:chOff x="3201188" y="2677705"/>
            <a:chExt cx="1426531" cy="1426531"/>
          </a:xfrm>
        </p:grpSpPr>
        <p:sp>
          <p:nvSpPr>
            <p:cNvPr id="18" name="Oval 17"/>
            <p:cNvSpPr/>
            <p:nvPr/>
          </p:nvSpPr>
          <p:spPr>
            <a:xfrm>
              <a:off x="3201188" y="2677705"/>
              <a:ext cx="1426531" cy="1426531"/>
            </a:xfrm>
            <a:prstGeom prst="ellipse">
              <a:avLst/>
            </a:prstGeom>
            <a:solidFill>
              <a:schemeClr val="accent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400" b="1">
                <a:latin typeface="+mj-l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343464" y="28199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sz="2100" b="1" dirty="0">
                  <a:solidFill>
                    <a:schemeClr val="tx1"/>
                  </a:solidFill>
                  <a:latin typeface="+mj-lt"/>
                </a:rPr>
                <a:t>PORT</a:t>
              </a:r>
            </a:p>
            <a:p>
              <a:pPr algn="ctr"/>
              <a:r>
                <a:rPr lang="en-US" sz="2100" b="1" dirty="0">
                  <a:solidFill>
                    <a:schemeClr val="tx1"/>
                  </a:solidFill>
                  <a:latin typeface="+mj-lt"/>
                </a:rPr>
                <a:t>STATES</a:t>
              </a:r>
              <a:endParaRPr lang="bg-BG" sz="21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2681043" y="1884313"/>
            <a:ext cx="650720" cy="650720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1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1158" y="1759550"/>
            <a:ext cx="1643417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b="1" dirty="0"/>
              <a:t>Open</a:t>
            </a:r>
            <a:r>
              <a:rPr lang="en-US" sz="1050" dirty="0"/>
              <a:t>: </a:t>
            </a:r>
          </a:p>
          <a:p>
            <a:r>
              <a:rPr lang="en-US" sz="1050" dirty="0"/>
              <a:t>This indicates that an application is listening for connections on this port. </a:t>
            </a:r>
          </a:p>
        </p:txBody>
      </p:sp>
      <p:cxnSp>
        <p:nvCxnSpPr>
          <p:cNvPr id="23" name="Elbow Connector 22"/>
          <p:cNvCxnSpPr>
            <a:stCxn id="21" idx="6"/>
            <a:endCxn id="18" idx="1"/>
          </p:cNvCxnSpPr>
          <p:nvPr/>
        </p:nvCxnSpPr>
        <p:spPr>
          <a:xfrm>
            <a:off x="3331763" y="2209674"/>
            <a:ext cx="607715" cy="586804"/>
          </a:xfrm>
          <a:prstGeom prst="bentConnector2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011201" y="3032274"/>
            <a:ext cx="793452" cy="793452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3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2" name="Straight Connector 51"/>
          <p:cNvCxnSpPr>
            <a:stCxn id="18" idx="2"/>
            <a:endCxn id="30" idx="6"/>
          </p:cNvCxnSpPr>
          <p:nvPr/>
        </p:nvCxnSpPr>
        <p:spPr>
          <a:xfrm flipH="1">
            <a:off x="2804654" y="3429000"/>
            <a:ext cx="872824" cy="0"/>
          </a:xfrm>
          <a:prstGeom prst="line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7545" y="3152002"/>
            <a:ext cx="1492541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50" b="1" dirty="0"/>
              <a:t>Filtered</a:t>
            </a:r>
            <a:r>
              <a:rPr lang="en-US" sz="1050" dirty="0"/>
              <a:t>: </a:t>
            </a:r>
            <a:br>
              <a:rPr lang="en-US" sz="1050" dirty="0"/>
            </a:br>
            <a:r>
              <a:rPr lang="en-US" sz="1050" dirty="0"/>
              <a:t>This indicates that the probes were not received and the state could not be established. It also indicates that the probes are being dropped by some</a:t>
            </a:r>
            <a:br>
              <a:rPr lang="en-US" sz="1050" dirty="0"/>
            </a:br>
            <a:r>
              <a:rPr lang="en-US" sz="1050" dirty="0"/>
              <a:t>kind of filtering. </a:t>
            </a:r>
          </a:p>
        </p:txBody>
      </p:sp>
      <p:sp>
        <p:nvSpPr>
          <p:cNvPr id="56" name="Oval 55"/>
          <p:cNvSpPr/>
          <p:nvPr/>
        </p:nvSpPr>
        <p:spPr>
          <a:xfrm>
            <a:off x="2681043" y="4321701"/>
            <a:ext cx="650720" cy="650720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5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1731" y="5024571"/>
            <a:ext cx="1643417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b="1" dirty="0"/>
              <a:t>Open/Filtered</a:t>
            </a:r>
            <a:r>
              <a:rPr lang="en-US" sz="1050" dirty="0"/>
              <a:t>:</a:t>
            </a:r>
            <a:br>
              <a:rPr lang="en-US" sz="1050" dirty="0"/>
            </a:br>
            <a:r>
              <a:rPr lang="en-US" sz="1050" dirty="0"/>
              <a:t>This indicates that the port was filtered or open but </a:t>
            </a:r>
            <a:r>
              <a:rPr lang="en-US" sz="1050" dirty="0" err="1"/>
              <a:t>Nmap</a:t>
            </a:r>
            <a:r>
              <a:rPr lang="en-US" sz="1050" dirty="0"/>
              <a:t> couldn't establish the state. </a:t>
            </a:r>
          </a:p>
        </p:txBody>
      </p:sp>
      <p:cxnSp>
        <p:nvCxnSpPr>
          <p:cNvPr id="58" name="Elbow Connector 57"/>
          <p:cNvCxnSpPr>
            <a:stCxn id="56" idx="6"/>
            <a:endCxn id="18" idx="3"/>
          </p:cNvCxnSpPr>
          <p:nvPr/>
        </p:nvCxnSpPr>
        <p:spPr>
          <a:xfrm flipV="1">
            <a:off x="3331763" y="4061524"/>
            <a:ext cx="607715" cy="585537"/>
          </a:xfrm>
          <a:prstGeom prst="bentConnector2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812239" y="1884313"/>
            <a:ext cx="650720" cy="650720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2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3" name="Elbow Connector 62"/>
          <p:cNvCxnSpPr>
            <a:stCxn id="62" idx="2"/>
            <a:endCxn id="18" idx="7"/>
          </p:cNvCxnSpPr>
          <p:nvPr/>
        </p:nvCxnSpPr>
        <p:spPr>
          <a:xfrm rot="10800000" flipV="1">
            <a:off x="5204525" y="2209674"/>
            <a:ext cx="607715" cy="586804"/>
          </a:xfrm>
          <a:prstGeom prst="bentConnector2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36949" y="1678759"/>
            <a:ext cx="1643417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b="1" dirty="0"/>
              <a:t>Closed</a:t>
            </a:r>
            <a:r>
              <a:rPr lang="en-US" sz="1050" dirty="0"/>
              <a:t>: </a:t>
            </a:r>
            <a:br>
              <a:rPr lang="en-US" sz="1050" dirty="0"/>
            </a:br>
            <a:r>
              <a:rPr lang="en-US" sz="1050" dirty="0"/>
              <a:t>This indicates that the probes were received but there is no application listening on this port. </a:t>
            </a:r>
          </a:p>
        </p:txBody>
      </p:sp>
      <p:cxnSp>
        <p:nvCxnSpPr>
          <p:cNvPr id="67" name="Straight Connector 66"/>
          <p:cNvCxnSpPr>
            <a:stCxn id="70" idx="2"/>
            <a:endCxn id="18" idx="6"/>
          </p:cNvCxnSpPr>
          <p:nvPr/>
        </p:nvCxnSpPr>
        <p:spPr>
          <a:xfrm flipH="1">
            <a:off x="5466524" y="3429000"/>
            <a:ext cx="858261" cy="0"/>
          </a:xfrm>
          <a:prstGeom prst="line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6324784" y="3032274"/>
            <a:ext cx="793452" cy="793452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4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166519" y="3152002"/>
            <a:ext cx="1492541" cy="90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50" b="1" dirty="0"/>
              <a:t>Unfiltered</a:t>
            </a:r>
            <a:r>
              <a:rPr lang="en-US" sz="1050" dirty="0"/>
              <a:t>: </a:t>
            </a:r>
            <a:br>
              <a:rPr lang="en-US" sz="1050" dirty="0"/>
            </a:br>
            <a:r>
              <a:rPr lang="en-US" sz="1050" dirty="0"/>
              <a:t>This indicates that the probes were received but a state could not be established. </a:t>
            </a:r>
          </a:p>
        </p:txBody>
      </p:sp>
      <p:sp>
        <p:nvSpPr>
          <p:cNvPr id="74" name="Oval 73"/>
          <p:cNvSpPr/>
          <p:nvPr/>
        </p:nvSpPr>
        <p:spPr>
          <a:xfrm>
            <a:off x="5812239" y="4321701"/>
            <a:ext cx="650720" cy="650720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6</a:t>
            </a:r>
            <a:endParaRPr lang="uk-UA" sz="2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5" name="Elbow Connector 74"/>
          <p:cNvCxnSpPr>
            <a:stCxn id="74" idx="2"/>
            <a:endCxn id="18" idx="5"/>
          </p:cNvCxnSpPr>
          <p:nvPr/>
        </p:nvCxnSpPr>
        <p:spPr>
          <a:xfrm rot="10800000">
            <a:off x="5204525" y="4061525"/>
            <a:ext cx="607715" cy="585537"/>
          </a:xfrm>
          <a:prstGeom prst="bentConnector2">
            <a:avLst/>
          </a:prstGeom>
          <a:ln w="6350" cap="rnd">
            <a:solidFill>
              <a:schemeClr val="tx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15890" y="4943780"/>
            <a:ext cx="1643417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b="1" dirty="0"/>
              <a:t>Closed/Filtered</a:t>
            </a:r>
            <a:r>
              <a:rPr lang="en-US" sz="1050" dirty="0"/>
              <a:t>: </a:t>
            </a:r>
            <a:br>
              <a:rPr lang="en-US" sz="1050" dirty="0"/>
            </a:br>
            <a:r>
              <a:rPr lang="en-US" sz="1050" dirty="0"/>
              <a:t>This indicates that the port was filtered or closed but </a:t>
            </a:r>
            <a:r>
              <a:rPr lang="en-US" sz="1050" dirty="0" err="1"/>
              <a:t>Nmap</a:t>
            </a:r>
            <a:r>
              <a:rPr lang="en-US" sz="1050" dirty="0"/>
              <a:t> couldn't establish the state. </a:t>
            </a:r>
          </a:p>
        </p:txBody>
      </p:sp>
      <p:sp>
        <p:nvSpPr>
          <p:cNvPr id="25" name="Date Placeholder 6"/>
          <p:cNvSpPr>
            <a:spLocks noGrp="1"/>
          </p:cNvSpPr>
          <p:nvPr>
            <p:ph type="dt" sz="half" idx="23"/>
          </p:nvPr>
        </p:nvSpPr>
        <p:spPr>
          <a:xfrm>
            <a:off x="8028384" y="5697252"/>
            <a:ext cx="995279" cy="280318"/>
          </a:xfrm>
        </p:spPr>
        <p:txBody>
          <a:bodyPr/>
          <a:lstStyle/>
          <a:p>
            <a:pPr algn="l"/>
            <a:r>
              <a:rPr lang="en-US"/>
              <a:t>rungga_reksya</a:t>
            </a:r>
            <a:endParaRPr lang="uk-UA" dirty="0"/>
          </a:p>
        </p:txBody>
      </p:sp>
      <p:sp>
        <p:nvSpPr>
          <p:cNvPr id="26" name="Title 2"/>
          <p:cNvSpPr txBox="1">
            <a:spLocks/>
          </p:cNvSpPr>
          <p:nvPr/>
        </p:nvSpPr>
        <p:spPr>
          <a:xfrm>
            <a:off x="683568" y="1160196"/>
            <a:ext cx="7776864" cy="540613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NMAP </a:t>
            </a:r>
            <a:r>
              <a:rPr lang="en-US" sz="3300">
                <a:solidFill>
                  <a:schemeClr val="accent1"/>
                </a:solidFill>
              </a:rPr>
              <a:t>Features</a:t>
            </a:r>
            <a:endParaRPr lang="uk-UA" sz="3300" dirty="0">
              <a:solidFill>
                <a:schemeClr val="accent1"/>
              </a:solidFill>
            </a:endParaRPr>
          </a:p>
        </p:txBody>
      </p:sp>
      <p:sp>
        <p:nvSpPr>
          <p:cNvPr id="27" name="Slide Number Placeholder 1"/>
          <p:cNvSpPr txBox="1">
            <a:spLocks/>
          </p:cNvSpPr>
          <p:nvPr/>
        </p:nvSpPr>
        <p:spPr>
          <a:xfrm>
            <a:off x="8591129" y="183556"/>
            <a:ext cx="386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7E814A-9BCF-4B76-92FC-791F84F878B3}" type="slidenum">
              <a:rPr lang="uk-UA" smtClean="0"/>
              <a:pPr/>
              <a:t>45</a:t>
            </a:fld>
            <a:endParaRPr lang="uk-UA"/>
          </a:p>
        </p:txBody>
      </p:sp>
      <p:sp>
        <p:nvSpPr>
          <p:cNvPr id="2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32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880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0" grpId="0" animBg="1"/>
      <p:bldP spid="54" grpId="0"/>
      <p:bldP spid="56" grpId="0" animBg="1"/>
      <p:bldP spid="57" grpId="0"/>
      <p:bldP spid="62" grpId="0" animBg="1"/>
      <p:bldP spid="66" grpId="0"/>
      <p:bldP spid="70" grpId="0" animBg="1"/>
      <p:bldP spid="72" grpId="0"/>
      <p:bldP spid="74" grpId="0" animBg="1"/>
      <p:bldP spid="78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083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# </a:t>
            </a:r>
            <a:r>
              <a:rPr lang="x-none" altLang="en-US" dirty="0">
                <a:solidFill>
                  <a:schemeClr val="bg1"/>
                </a:solidFill>
              </a:rPr>
              <a:t>In this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Good Luck!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400800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http://xathrya.id/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E2E-C97A-4AC8-B258-3D07B8F7E5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863181"/>
            <a:ext cx="2305050" cy="2305050"/>
          </a:xfrm>
          <a:prstGeom prst="rect">
            <a:avLst/>
          </a:prstGeom>
        </p:spPr>
      </p:pic>
      <p:sp>
        <p:nvSpPr>
          <p:cNvPr id="8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2"/>
          <p:cNvPicPr/>
          <p:nvPr/>
        </p:nvPicPr>
        <p:blipFill>
          <a:blip r:embed="rId4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1" name="CustomShape 5"/>
          <p:cNvSpPr/>
          <p:nvPr/>
        </p:nvSpPr>
        <p:spPr>
          <a:xfrm>
            <a:off x="4330800" y="7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Line 5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60028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2926080" y="198657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Unix-like operating system for various device and hardware.</a:t>
            </a:r>
          </a:p>
          <a:p>
            <a:endParaRPr lang="id-ID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Free and open source, under the license of GNU.</a:t>
            </a:r>
          </a:p>
          <a:p>
            <a:endParaRPr lang="id-ID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Made by Linux Torvalds in 1991.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8"/>
          <p:cNvSpPr/>
          <p:nvPr/>
        </p:nvSpPr>
        <p:spPr>
          <a:xfrm rot="21595800">
            <a:off x="351000" y="1984410"/>
            <a:ext cx="239364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" name="Picture 68"/>
          <p:cNvPicPr/>
          <p:nvPr/>
        </p:nvPicPr>
        <p:blipFill>
          <a:blip r:embed="rId3"/>
          <a:stretch/>
        </p:blipFill>
        <p:spPr>
          <a:xfrm>
            <a:off x="414000" y="2062890"/>
            <a:ext cx="2214720" cy="2624400"/>
          </a:xfrm>
          <a:prstGeom prst="rect">
            <a:avLst/>
          </a:prstGeom>
          <a:ln>
            <a:noFill/>
          </a:ln>
        </p:spPr>
      </p:pic>
      <p:sp>
        <p:nvSpPr>
          <p:cNvPr id="70" name="CustomShape 9"/>
          <p:cNvSpPr/>
          <p:nvPr/>
        </p:nvSpPr>
        <p:spPr>
          <a:xfrm>
            <a:off x="3017520" y="433197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LINUX :*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354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3"/>
          <p:cNvSpPr/>
          <p:nvPr/>
        </p:nvSpPr>
        <p:spPr>
          <a:xfrm>
            <a:off x="0" y="640080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Line 4"/>
          <p:cNvSpPr/>
          <p:nvPr/>
        </p:nvSpPr>
        <p:spPr>
          <a:xfrm>
            <a:off x="0" y="640080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77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7"/>
          <p:cNvSpPr/>
          <p:nvPr/>
        </p:nvSpPr>
        <p:spPr>
          <a:xfrm>
            <a:off x="3931920" y="314325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Making Linux Distro</a:t>
            </a:r>
          </a:p>
          <a:p>
            <a:pPr>
              <a:lnSpc>
                <a:spcPct val="100000"/>
              </a:lnSpc>
            </a:pPr>
            <a:r>
              <a:rPr lang="id-ID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great again</a:t>
            </a:r>
            <a:endParaRPr lang="en-US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1699680" y="2526622"/>
            <a:ext cx="2087040" cy="243756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6477151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31920" y="3962400"/>
            <a:ext cx="20878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2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4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5"/>
          <p:cNvSpPr/>
          <p:nvPr/>
        </p:nvSpPr>
        <p:spPr>
          <a:xfrm>
            <a:off x="4330800" y="939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86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7"/>
          <p:cNvSpPr/>
          <p:nvPr/>
        </p:nvSpPr>
        <p:spPr>
          <a:xfrm>
            <a:off x="4114800" y="1986570"/>
            <a:ext cx="448020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Derivate or making a new distro base on existing other distro.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id-ID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 undergo some modification from the author that make it different from the parent distro.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/>
          <p:cNvSpPr/>
          <p:nvPr/>
        </p:nvSpPr>
        <p:spPr>
          <a:xfrm rot="21595800">
            <a:off x="350280" y="2045970"/>
            <a:ext cx="3399480" cy="29235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id-ID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 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4114800" y="205569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Remastering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680521"/>
            <a:ext cx="3100817" cy="1742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2632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85800" y="4296330"/>
            <a:ext cx="79218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0" y="5140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4"/>
          <p:cNvSpPr/>
          <p:nvPr/>
        </p:nvSpPr>
        <p:spPr>
          <a:xfrm>
            <a:off x="0" y="6440118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5"/>
          <p:cNvSpPr/>
          <p:nvPr/>
        </p:nvSpPr>
        <p:spPr>
          <a:xfrm>
            <a:off x="0" y="6440118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4330800" y="4932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tretch/>
        </p:blipFill>
        <p:spPr>
          <a:xfrm>
            <a:off x="91440" y="972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98" name="CustomShape 7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640080" y="2293290"/>
            <a:ext cx="3748680" cy="30441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way to build linux from the very start.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derivating from existing distro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Initiated by </a:t>
            </a:r>
            <a:r>
              <a:rPr lang="en-US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Gerad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Beckmans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 &amp; assembly all part of system by yourself</a:t>
            </a:r>
            <a:r>
              <a:rPr lang="en-US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632861" y="1752600"/>
            <a:ext cx="502884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Linux From Scratch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4572000" y="2320290"/>
            <a:ext cx="3748680" cy="304416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101"/>
          <p:cNvPicPr/>
          <p:nvPr/>
        </p:nvPicPr>
        <p:blipFill>
          <a:blip r:embed="rId3"/>
          <a:stretch/>
        </p:blipFill>
        <p:spPr>
          <a:xfrm>
            <a:off x="4790880" y="2519730"/>
            <a:ext cx="3200040" cy="25434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65164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4212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76200"/>
            <a:ext cx="9141120" cy="5115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2"/>
          <p:cNvSpPr/>
          <p:nvPr/>
        </p:nvSpPr>
        <p:spPr>
          <a:xfrm>
            <a:off x="0" y="59028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0" y="6441840"/>
            <a:ext cx="9141120" cy="416160"/>
          </a:xfrm>
          <a:prstGeom prst="rect">
            <a:avLst/>
          </a:prstGeom>
          <a:solidFill>
            <a:srgbClr val="0E1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4"/>
          <p:cNvSpPr/>
          <p:nvPr/>
        </p:nvSpPr>
        <p:spPr>
          <a:xfrm>
            <a:off x="0" y="6441840"/>
            <a:ext cx="9144000" cy="1440"/>
          </a:xfrm>
          <a:prstGeom prst="line">
            <a:avLst/>
          </a:prstGeom>
          <a:ln w="38160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5"/>
          <p:cNvSpPr/>
          <p:nvPr/>
        </p:nvSpPr>
        <p:spPr>
          <a:xfrm>
            <a:off x="4330800" y="17016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Lightweight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</a:t>
            </a:r>
            <a:r>
              <a:rPr lang="en-US" b="1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Powerful Penetration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Testing OS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/>
          <a:stretch/>
        </p:blipFill>
        <p:spPr>
          <a:xfrm>
            <a:off x="91440" y="173400"/>
            <a:ext cx="567000" cy="35892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2743200" y="2960370"/>
            <a:ext cx="3383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564480" y="2228850"/>
            <a:ext cx="56689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id-ID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Teach yourself the inner of operating system.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Flexible, do as you wish.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r>
              <a:rPr lang="id-ID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Positively have full control of your system.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Clr>
                <a:srgbClr val="FF0000"/>
              </a:buClr>
              <a:buFont typeface="Arial" pitchFamily="34" charset="0"/>
              <a:buChar char="•"/>
            </a:pP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564480" y="1676400"/>
            <a:ext cx="758916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d-ID" sz="32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Advantages</a:t>
            </a:r>
            <a:endParaRPr lang="en-US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6583680" y="2209410"/>
            <a:ext cx="2011320" cy="298512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6690360" y="2345850"/>
            <a:ext cx="1797960" cy="2656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0" y="644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screetsec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24800" y="6455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rgbClr val="FFFF00"/>
                </a:solidFill>
              </a:rPr>
              <a:t>Xathrya</a:t>
            </a:r>
          </a:p>
        </p:txBody>
      </p:sp>
    </p:spTree>
    <p:extLst>
      <p:ext uri="{BB962C8B-B14F-4D97-AF65-F5344CB8AC3E}">
        <p14:creationId xmlns:p14="http://schemas.microsoft.com/office/powerpoint/2010/main" val="80165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Sucess_18">
      <a:dk1>
        <a:srgbClr val="363B41"/>
      </a:dk1>
      <a:lt1>
        <a:srgbClr val="FFFFFF"/>
      </a:lt1>
      <a:dk2>
        <a:srgbClr val="363B41"/>
      </a:dk2>
      <a:lt2>
        <a:srgbClr val="FFFFFF"/>
      </a:lt2>
      <a:accent1>
        <a:srgbClr val="1AA2D8"/>
      </a:accent1>
      <a:accent2>
        <a:srgbClr val="FF931A"/>
      </a:accent2>
      <a:accent3>
        <a:srgbClr val="14AA96"/>
      </a:accent3>
      <a:accent4>
        <a:srgbClr val="8CBE00"/>
      </a:accent4>
      <a:accent5>
        <a:srgbClr val="1CADE4"/>
      </a:accent5>
      <a:accent6>
        <a:srgbClr val="EA5454"/>
      </a:accent6>
      <a:hlink>
        <a:srgbClr val="0A8CAA"/>
      </a:hlink>
      <a:folHlink>
        <a:srgbClr val="5F497A"/>
      </a:folHlink>
    </a:clrScheme>
    <a:fontScheme name="roboto">
      <a:majorFont>
        <a:latin typeface="Roboto Slab"/>
        <a:ea typeface=""/>
        <a:cs typeface=""/>
      </a:majorFont>
      <a:minorFont>
        <a:latin typeface="Lato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1408</Words>
  <Application>Microsoft Office PowerPoint</Application>
  <PresentationFormat>On-screen Show (4:3)</PresentationFormat>
  <Paragraphs>396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BatangChe</vt:lpstr>
      <vt:lpstr>Arial</vt:lpstr>
      <vt:lpstr>Calibri</vt:lpstr>
      <vt:lpstr>DejaVu Sans</vt:lpstr>
      <vt:lpstr>Lato</vt:lpstr>
      <vt:lpstr>Roboto Slab</vt:lpstr>
      <vt:lpstr>Symbol</vt:lpstr>
      <vt:lpstr>Wingdings</vt:lpstr>
      <vt:lpstr>Office Theme</vt:lpstr>
      <vt:lpstr>1_Office Theme</vt:lpstr>
      <vt:lpstr>3_Office Theme</vt:lpstr>
      <vt:lpstr>Web Security Workshop A Jumpstart!</vt:lpstr>
      <vt:lpstr># whoami?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In this Lab</vt:lpstr>
      <vt:lpstr>PowerPoint Presentation</vt:lpstr>
      <vt:lpstr>Information Security is Like Football</vt:lpstr>
      <vt:lpstr>Three Critical Components for an Information Security</vt:lpstr>
      <vt:lpstr>Penetration Testing Methodologies and Standards</vt:lpstr>
      <vt:lpstr>Framework</vt:lpstr>
      <vt:lpstr>PowerPoint Presentation</vt:lpstr>
      <vt:lpstr>PowerPoint Presentation</vt:lpstr>
      <vt:lpstr>PowerPoint Presentation</vt:lpstr>
      <vt:lpstr>PowerPoint Presentation</vt:lpstr>
      <vt:lpstr># In this Lab</vt:lpstr>
      <vt:lpstr>PowerPoint Presentation</vt:lpstr>
      <vt:lpstr>Exploit Database</vt:lpstr>
      <vt:lpstr>Bug Bounty Programs</vt:lpstr>
      <vt:lpstr>Concept of Takeover System</vt:lpstr>
      <vt:lpstr>PowerPoint Presentation</vt:lpstr>
      <vt:lpstr># In this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of Cyber Security</dc:title>
  <dc:creator>Satria Ady Pradana</dc:creator>
  <cp:lastModifiedBy>Satria Ady Pradana</cp:lastModifiedBy>
  <cp:revision>148</cp:revision>
  <dcterms:created xsi:type="dcterms:W3CDTF">2016-11-23T14:03:47Z</dcterms:created>
  <dcterms:modified xsi:type="dcterms:W3CDTF">2018-01-19T10:52:16Z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